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7.jpg" ContentType="image/gif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65" r:id="rId2"/>
    <p:sldId id="263" r:id="rId3"/>
    <p:sldId id="260" r:id="rId4"/>
    <p:sldId id="257" r:id="rId5"/>
    <p:sldId id="447" r:id="rId6"/>
    <p:sldId id="448" r:id="rId7"/>
    <p:sldId id="451" r:id="rId8"/>
    <p:sldId id="450" r:id="rId9"/>
    <p:sldId id="452" r:id="rId10"/>
    <p:sldId id="453" r:id="rId11"/>
    <p:sldId id="449" r:id="rId12"/>
    <p:sldId id="454" r:id="rId13"/>
    <p:sldId id="455" r:id="rId14"/>
    <p:sldId id="26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2A643A-1012-4932-B774-AE74FF0DFFCE}" v="22" dt="2021-05-13T02:03:37.8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6" y="696"/>
      </p:cViewPr>
      <p:guideLst/>
    </p:cSldViewPr>
  </p:slideViewPr>
  <p:notesTextViewPr>
    <p:cViewPr>
      <p:scale>
        <a:sx n="1" d="1"/>
        <a:sy n="1" d="1"/>
      </p:scale>
      <p:origin x="0" y="-28"/>
    </p:cViewPr>
  </p:notesTextViewPr>
  <p:notesViewPr>
    <p:cSldViewPr snapToGrid="0">
      <p:cViewPr varScale="1">
        <p:scale>
          <a:sx n="111" d="100"/>
          <a:sy n="111" d="100"/>
        </p:scale>
        <p:origin x="3036" y="8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fia Aragon" userId="64d48640-1ff4-4db3-b5a4-6382d44e75cc" providerId="ADAL" clId="{452A643A-1012-4932-B774-AE74FF0DFFCE}"/>
    <pc:docChg chg="undo redo custSel addSld delSld modSld sldOrd">
      <pc:chgData name="Sofia Aragon" userId="64d48640-1ff4-4db3-b5a4-6382d44e75cc" providerId="ADAL" clId="{452A643A-1012-4932-B774-AE74FF0DFFCE}" dt="2021-05-13T02:03:50.144" v="1677" actId="6549"/>
      <pc:docMkLst>
        <pc:docMk/>
      </pc:docMkLst>
      <pc:sldChg chg="ord">
        <pc:chgData name="Sofia Aragon" userId="64d48640-1ff4-4db3-b5a4-6382d44e75cc" providerId="ADAL" clId="{452A643A-1012-4932-B774-AE74FF0DFFCE}" dt="2021-05-12T22:49:43.891" v="5"/>
        <pc:sldMkLst>
          <pc:docMk/>
          <pc:sldMk cId="2544593607" sldId="257"/>
        </pc:sldMkLst>
      </pc:sldChg>
      <pc:sldChg chg="del">
        <pc:chgData name="Sofia Aragon" userId="64d48640-1ff4-4db3-b5a4-6382d44e75cc" providerId="ADAL" clId="{452A643A-1012-4932-B774-AE74FF0DFFCE}" dt="2021-05-12T22:49:35.243" v="2" actId="47"/>
        <pc:sldMkLst>
          <pc:docMk/>
          <pc:sldMk cId="1368589383" sldId="259"/>
        </pc:sldMkLst>
      </pc:sldChg>
      <pc:sldChg chg="ord">
        <pc:chgData name="Sofia Aragon" userId="64d48640-1ff4-4db3-b5a4-6382d44e75cc" providerId="ADAL" clId="{452A643A-1012-4932-B774-AE74FF0DFFCE}" dt="2021-05-12T22:49:20.312" v="1"/>
        <pc:sldMkLst>
          <pc:docMk/>
          <pc:sldMk cId="972909286" sldId="260"/>
        </pc:sldMkLst>
      </pc:sldChg>
      <pc:sldChg chg="del">
        <pc:chgData name="Sofia Aragon" userId="64d48640-1ff4-4db3-b5a4-6382d44e75cc" providerId="ADAL" clId="{452A643A-1012-4932-B774-AE74FF0DFFCE}" dt="2021-05-13T00:17:25.160" v="7" actId="47"/>
        <pc:sldMkLst>
          <pc:docMk/>
          <pc:sldMk cId="3708130152" sldId="262"/>
        </pc:sldMkLst>
      </pc:sldChg>
      <pc:sldChg chg="addSp modSp mod setBg">
        <pc:chgData name="Sofia Aragon" userId="64d48640-1ff4-4db3-b5a4-6382d44e75cc" providerId="ADAL" clId="{452A643A-1012-4932-B774-AE74FF0DFFCE}" dt="2021-05-13T01:18:04.380" v="1104" actId="1076"/>
        <pc:sldMkLst>
          <pc:docMk/>
          <pc:sldMk cId="3245849964" sldId="264"/>
        </pc:sldMkLst>
        <pc:spChg chg="mod">
          <ac:chgData name="Sofia Aragon" userId="64d48640-1ff4-4db3-b5a4-6382d44e75cc" providerId="ADAL" clId="{452A643A-1012-4932-B774-AE74FF0DFFCE}" dt="2021-05-13T01:18:04.380" v="1104" actId="1076"/>
          <ac:spMkLst>
            <pc:docMk/>
            <pc:sldMk cId="3245849964" sldId="264"/>
            <ac:spMk id="2" creationId="{AE388138-CD92-40A7-9EF2-68A2DFDE83B1}"/>
          </ac:spMkLst>
        </pc:spChg>
        <pc:spChg chg="mod ord">
          <ac:chgData name="Sofia Aragon" userId="64d48640-1ff4-4db3-b5a4-6382d44e75cc" providerId="ADAL" clId="{452A643A-1012-4932-B774-AE74FF0DFFCE}" dt="2021-05-13T01:18:01.367" v="1103" actId="1076"/>
          <ac:spMkLst>
            <pc:docMk/>
            <pc:sldMk cId="3245849964" sldId="264"/>
            <ac:spMk id="3" creationId="{0CA022A3-76AD-40F2-BAAC-FEC477FC472E}"/>
          </ac:spMkLst>
        </pc:spChg>
        <pc:spChg chg="add">
          <ac:chgData name="Sofia Aragon" userId="64d48640-1ff4-4db3-b5a4-6382d44e75cc" providerId="ADAL" clId="{452A643A-1012-4932-B774-AE74FF0DFFCE}" dt="2021-05-13T01:01:10.558" v="878" actId="26606"/>
          <ac:spMkLst>
            <pc:docMk/>
            <pc:sldMk cId="3245849964" sldId="264"/>
            <ac:spMk id="10" creationId="{54961F17-D0E4-4576-8697-C062B28F32CF}"/>
          </ac:spMkLst>
        </pc:spChg>
        <pc:spChg chg="add">
          <ac:chgData name="Sofia Aragon" userId="64d48640-1ff4-4db3-b5a4-6382d44e75cc" providerId="ADAL" clId="{452A643A-1012-4932-B774-AE74FF0DFFCE}" dt="2021-05-13T01:01:10.558" v="878" actId="26606"/>
          <ac:spMkLst>
            <pc:docMk/>
            <pc:sldMk cId="3245849964" sldId="264"/>
            <ac:spMk id="16" creationId="{5F3ADA23-8B3C-4029-923E-81303CBEA190}"/>
          </ac:spMkLst>
        </pc:spChg>
        <pc:spChg chg="add">
          <ac:chgData name="Sofia Aragon" userId="64d48640-1ff4-4db3-b5a4-6382d44e75cc" providerId="ADAL" clId="{452A643A-1012-4932-B774-AE74FF0DFFCE}" dt="2021-05-13T01:01:10.558" v="878" actId="26606"/>
          <ac:spMkLst>
            <pc:docMk/>
            <pc:sldMk cId="3245849964" sldId="264"/>
            <ac:spMk id="18" creationId="{39EAE543-FFF6-43C7-AD71-A9856C6E7C89}"/>
          </ac:spMkLst>
        </pc:spChg>
        <pc:spChg chg="add">
          <ac:chgData name="Sofia Aragon" userId="64d48640-1ff4-4db3-b5a4-6382d44e75cc" providerId="ADAL" clId="{452A643A-1012-4932-B774-AE74FF0DFFCE}" dt="2021-05-13T01:01:10.558" v="878" actId="26606"/>
          <ac:spMkLst>
            <pc:docMk/>
            <pc:sldMk cId="3245849964" sldId="264"/>
            <ac:spMk id="20" creationId="{8D7E355E-8304-4C50-B384-7DAC68D87CEC}"/>
          </ac:spMkLst>
        </pc:spChg>
        <pc:spChg chg="add">
          <ac:chgData name="Sofia Aragon" userId="64d48640-1ff4-4db3-b5a4-6382d44e75cc" providerId="ADAL" clId="{452A643A-1012-4932-B774-AE74FF0DFFCE}" dt="2021-05-13T01:01:10.558" v="878" actId="26606"/>
          <ac:spMkLst>
            <pc:docMk/>
            <pc:sldMk cId="3245849964" sldId="264"/>
            <ac:spMk id="22" creationId="{0178E784-3C81-4963-ACD9-58EF41CE826D}"/>
          </ac:spMkLst>
        </pc:spChg>
        <pc:picChg chg="add mod">
          <ac:chgData name="Sofia Aragon" userId="64d48640-1ff4-4db3-b5a4-6382d44e75cc" providerId="ADAL" clId="{452A643A-1012-4932-B774-AE74FF0DFFCE}" dt="2021-05-13T01:01:10.558" v="878" actId="26606"/>
          <ac:picMkLst>
            <pc:docMk/>
            <pc:sldMk cId="3245849964" sldId="264"/>
            <ac:picMk id="5" creationId="{E01F3E49-9DD6-4331-AF0B-DC795D1E5122}"/>
          </ac:picMkLst>
        </pc:picChg>
        <pc:picChg chg="add">
          <ac:chgData name="Sofia Aragon" userId="64d48640-1ff4-4db3-b5a4-6382d44e75cc" providerId="ADAL" clId="{452A643A-1012-4932-B774-AE74FF0DFFCE}" dt="2021-05-13T01:01:10.558" v="878" actId="26606"/>
          <ac:picMkLst>
            <pc:docMk/>
            <pc:sldMk cId="3245849964" sldId="264"/>
            <ac:picMk id="12" creationId="{02DF1AEC-0327-4A10-AED3-E227ACAEBC5D}"/>
          </ac:picMkLst>
        </pc:picChg>
        <pc:picChg chg="add">
          <ac:chgData name="Sofia Aragon" userId="64d48640-1ff4-4db3-b5a4-6382d44e75cc" providerId="ADAL" clId="{452A643A-1012-4932-B774-AE74FF0DFFCE}" dt="2021-05-13T01:01:10.558" v="878" actId="26606"/>
          <ac:picMkLst>
            <pc:docMk/>
            <pc:sldMk cId="3245849964" sldId="264"/>
            <ac:picMk id="14" creationId="{C839742D-6F41-4E7D-9C32-1D9825B40F2F}"/>
          </ac:picMkLst>
        </pc:picChg>
      </pc:sldChg>
      <pc:sldChg chg="addSp delSp modSp mod setBg modNotes">
        <pc:chgData name="Sofia Aragon" userId="64d48640-1ff4-4db3-b5a4-6382d44e75cc" providerId="ADAL" clId="{452A643A-1012-4932-B774-AE74FF0DFFCE}" dt="2021-05-13T01:28:10.018" v="1408" actId="6549"/>
        <pc:sldMkLst>
          <pc:docMk/>
          <pc:sldMk cId="597462074" sldId="265"/>
        </pc:sldMkLst>
        <pc:spChg chg="mod">
          <ac:chgData name="Sofia Aragon" userId="64d48640-1ff4-4db3-b5a4-6382d44e75cc" providerId="ADAL" clId="{452A643A-1012-4932-B774-AE74FF0DFFCE}" dt="2021-05-13T01:28:10.018" v="1408" actId="6549"/>
          <ac:spMkLst>
            <pc:docMk/>
            <pc:sldMk cId="597462074" sldId="265"/>
            <ac:spMk id="2" creationId="{4C76FE60-3E22-4005-9B4A-E9B88A530164}"/>
          </ac:spMkLst>
        </pc:spChg>
        <pc:spChg chg="mod ord">
          <ac:chgData name="Sofia Aragon" userId="64d48640-1ff4-4db3-b5a4-6382d44e75cc" providerId="ADAL" clId="{452A643A-1012-4932-B774-AE74FF0DFFCE}" dt="2021-05-13T01:05:53.374" v="919" actId="1076"/>
          <ac:spMkLst>
            <pc:docMk/>
            <pc:sldMk cId="597462074" sldId="265"/>
            <ac:spMk id="3" creationId="{76A45707-76A9-49D5-A1AC-56E5EDC9D72E}"/>
          </ac:spMkLst>
        </pc:spChg>
        <pc:spChg chg="add del">
          <ac:chgData name="Sofia Aragon" userId="64d48640-1ff4-4db3-b5a4-6382d44e75cc" providerId="ADAL" clId="{452A643A-1012-4932-B774-AE74FF0DFFCE}" dt="2021-05-13T01:01:59.516" v="883" actId="26606"/>
          <ac:spMkLst>
            <pc:docMk/>
            <pc:sldMk cId="597462074" sldId="265"/>
            <ac:spMk id="10" creationId="{54961F17-D0E4-4576-8697-C062B28F32CF}"/>
          </ac:spMkLst>
        </pc:spChg>
        <pc:spChg chg="add del">
          <ac:chgData name="Sofia Aragon" userId="64d48640-1ff4-4db3-b5a4-6382d44e75cc" providerId="ADAL" clId="{452A643A-1012-4932-B774-AE74FF0DFFCE}" dt="2021-05-13T01:01:59.516" v="883" actId="26606"/>
          <ac:spMkLst>
            <pc:docMk/>
            <pc:sldMk cId="597462074" sldId="265"/>
            <ac:spMk id="16" creationId="{5F3ADA23-8B3C-4029-923E-81303CBEA190}"/>
          </ac:spMkLst>
        </pc:spChg>
        <pc:spChg chg="add del">
          <ac:chgData name="Sofia Aragon" userId="64d48640-1ff4-4db3-b5a4-6382d44e75cc" providerId="ADAL" clId="{452A643A-1012-4932-B774-AE74FF0DFFCE}" dt="2021-05-13T01:01:59.516" v="883" actId="26606"/>
          <ac:spMkLst>
            <pc:docMk/>
            <pc:sldMk cId="597462074" sldId="265"/>
            <ac:spMk id="18" creationId="{39EAE543-FFF6-43C7-AD71-A9856C6E7C89}"/>
          </ac:spMkLst>
        </pc:spChg>
        <pc:spChg chg="add del">
          <ac:chgData name="Sofia Aragon" userId="64d48640-1ff4-4db3-b5a4-6382d44e75cc" providerId="ADAL" clId="{452A643A-1012-4932-B774-AE74FF0DFFCE}" dt="2021-05-13T01:01:59.516" v="883" actId="26606"/>
          <ac:spMkLst>
            <pc:docMk/>
            <pc:sldMk cId="597462074" sldId="265"/>
            <ac:spMk id="20" creationId="{8D7E355E-8304-4C50-B384-7DAC68D87CEC}"/>
          </ac:spMkLst>
        </pc:spChg>
        <pc:spChg chg="add del">
          <ac:chgData name="Sofia Aragon" userId="64d48640-1ff4-4db3-b5a4-6382d44e75cc" providerId="ADAL" clId="{452A643A-1012-4932-B774-AE74FF0DFFCE}" dt="2021-05-13T01:01:59.516" v="883" actId="26606"/>
          <ac:spMkLst>
            <pc:docMk/>
            <pc:sldMk cId="597462074" sldId="265"/>
            <ac:spMk id="22" creationId="{0178E784-3C81-4963-ACD9-58EF41CE826D}"/>
          </ac:spMkLst>
        </pc:spChg>
        <pc:spChg chg="add del">
          <ac:chgData name="Sofia Aragon" userId="64d48640-1ff4-4db3-b5a4-6382d44e75cc" providerId="ADAL" clId="{452A643A-1012-4932-B774-AE74FF0DFFCE}" dt="2021-05-13T01:02:05.915" v="885" actId="26606"/>
          <ac:spMkLst>
            <pc:docMk/>
            <pc:sldMk cId="597462074" sldId="265"/>
            <ac:spMk id="24" creationId="{40C8693A-B687-4F5E-B86B-B4F11D52347E}"/>
          </ac:spMkLst>
        </pc:spChg>
        <pc:spChg chg="add del">
          <ac:chgData name="Sofia Aragon" userId="64d48640-1ff4-4db3-b5a4-6382d44e75cc" providerId="ADAL" clId="{452A643A-1012-4932-B774-AE74FF0DFFCE}" dt="2021-05-13T01:02:05.915" v="885" actId="26606"/>
          <ac:spMkLst>
            <pc:docMk/>
            <pc:sldMk cId="597462074" sldId="265"/>
            <ac:spMk id="27" creationId="{E7B58214-716F-43B8-8272-85CE2B9AB0B5}"/>
          </ac:spMkLst>
        </pc:spChg>
        <pc:spChg chg="add del">
          <ac:chgData name="Sofia Aragon" userId="64d48640-1ff4-4db3-b5a4-6382d44e75cc" providerId="ADAL" clId="{452A643A-1012-4932-B774-AE74FF0DFFCE}" dt="2021-05-13T01:02:05.915" v="885" actId="26606"/>
          <ac:spMkLst>
            <pc:docMk/>
            <pc:sldMk cId="597462074" sldId="265"/>
            <ac:spMk id="28" creationId="{2A5C070E-7DB1-4147-B6A8-D14B9C40E159}"/>
          </ac:spMkLst>
        </pc:spChg>
        <pc:spChg chg="add del">
          <ac:chgData name="Sofia Aragon" userId="64d48640-1ff4-4db3-b5a4-6382d44e75cc" providerId="ADAL" clId="{452A643A-1012-4932-B774-AE74FF0DFFCE}" dt="2021-05-13T01:02:05.915" v="885" actId="26606"/>
          <ac:spMkLst>
            <pc:docMk/>
            <pc:sldMk cId="597462074" sldId="265"/>
            <ac:spMk id="29" creationId="{A31070C9-36CD-4B65-8159-324995821FB9}"/>
          </ac:spMkLst>
        </pc:spChg>
        <pc:spChg chg="add del">
          <ac:chgData name="Sofia Aragon" userId="64d48640-1ff4-4db3-b5a4-6382d44e75cc" providerId="ADAL" clId="{452A643A-1012-4932-B774-AE74FF0DFFCE}" dt="2021-05-13T01:02:05.915" v="885" actId="26606"/>
          <ac:spMkLst>
            <pc:docMk/>
            <pc:sldMk cId="597462074" sldId="265"/>
            <ac:spMk id="30" creationId="{89C35FB2-5194-4BE0-92D0-464E2B7116C7}"/>
          </ac:spMkLst>
        </pc:spChg>
        <pc:spChg chg="add del">
          <ac:chgData name="Sofia Aragon" userId="64d48640-1ff4-4db3-b5a4-6382d44e75cc" providerId="ADAL" clId="{452A643A-1012-4932-B774-AE74FF0DFFCE}" dt="2021-05-13T01:02:18.067" v="890" actId="26606"/>
          <ac:spMkLst>
            <pc:docMk/>
            <pc:sldMk cId="597462074" sldId="265"/>
            <ac:spMk id="32" creationId="{D028FBE5-2515-4CF7-9061-EDC988E0A017}"/>
          </ac:spMkLst>
        </pc:spChg>
        <pc:spChg chg="add del">
          <ac:chgData name="Sofia Aragon" userId="64d48640-1ff4-4db3-b5a4-6382d44e75cc" providerId="ADAL" clId="{452A643A-1012-4932-B774-AE74FF0DFFCE}" dt="2021-05-13T01:02:18.067" v="890" actId="26606"/>
          <ac:spMkLst>
            <pc:docMk/>
            <pc:sldMk cId="597462074" sldId="265"/>
            <ac:spMk id="35" creationId="{7DBE5AD7-4CDA-4167-83AD-34003BB38D53}"/>
          </ac:spMkLst>
        </pc:spChg>
        <pc:spChg chg="add del">
          <ac:chgData name="Sofia Aragon" userId="64d48640-1ff4-4db3-b5a4-6382d44e75cc" providerId="ADAL" clId="{452A643A-1012-4932-B774-AE74FF0DFFCE}" dt="2021-05-13T01:02:18.067" v="890" actId="26606"/>
          <ac:spMkLst>
            <pc:docMk/>
            <pc:sldMk cId="597462074" sldId="265"/>
            <ac:spMk id="36" creationId="{3D580359-F271-4995-847D-4B9BBE8DE1C5}"/>
          </ac:spMkLst>
        </pc:spChg>
        <pc:spChg chg="add del">
          <ac:chgData name="Sofia Aragon" userId="64d48640-1ff4-4db3-b5a4-6382d44e75cc" providerId="ADAL" clId="{452A643A-1012-4932-B774-AE74FF0DFFCE}" dt="2021-05-13T01:02:18.067" v="890" actId="26606"/>
          <ac:spMkLst>
            <pc:docMk/>
            <pc:sldMk cId="597462074" sldId="265"/>
            <ac:spMk id="37" creationId="{FFE338A2-FC59-4CD5-84F6-6D7B39CC57FC}"/>
          </ac:spMkLst>
        </pc:spChg>
        <pc:spChg chg="add del">
          <ac:chgData name="Sofia Aragon" userId="64d48640-1ff4-4db3-b5a4-6382d44e75cc" providerId="ADAL" clId="{452A643A-1012-4932-B774-AE74FF0DFFCE}" dt="2021-05-13T01:02:18.067" v="890" actId="26606"/>
          <ac:spMkLst>
            <pc:docMk/>
            <pc:sldMk cId="597462074" sldId="265"/>
            <ac:spMk id="38" creationId="{A8F57220-9A7B-4037-B5C5-8BE03B333B47}"/>
          </ac:spMkLst>
        </pc:spChg>
        <pc:spChg chg="add del">
          <ac:chgData name="Sofia Aragon" userId="64d48640-1ff4-4db3-b5a4-6382d44e75cc" providerId="ADAL" clId="{452A643A-1012-4932-B774-AE74FF0DFFCE}" dt="2021-05-13T01:02:18.029" v="889" actId="26606"/>
          <ac:spMkLst>
            <pc:docMk/>
            <pc:sldMk cId="597462074" sldId="265"/>
            <ac:spMk id="43" creationId="{40C8693A-B687-4F5E-B86B-B4F11D52347E}"/>
          </ac:spMkLst>
        </pc:spChg>
        <pc:spChg chg="add del">
          <ac:chgData name="Sofia Aragon" userId="64d48640-1ff4-4db3-b5a4-6382d44e75cc" providerId="ADAL" clId="{452A643A-1012-4932-B774-AE74FF0DFFCE}" dt="2021-05-13T01:02:18.029" v="889" actId="26606"/>
          <ac:spMkLst>
            <pc:docMk/>
            <pc:sldMk cId="597462074" sldId="265"/>
            <ac:spMk id="49" creationId="{E7B58214-716F-43B8-8272-85CE2B9AB0B5}"/>
          </ac:spMkLst>
        </pc:spChg>
        <pc:spChg chg="add del">
          <ac:chgData name="Sofia Aragon" userId="64d48640-1ff4-4db3-b5a4-6382d44e75cc" providerId="ADAL" clId="{452A643A-1012-4932-B774-AE74FF0DFFCE}" dt="2021-05-13T01:02:18.029" v="889" actId="26606"/>
          <ac:spMkLst>
            <pc:docMk/>
            <pc:sldMk cId="597462074" sldId="265"/>
            <ac:spMk id="51" creationId="{2A5C070E-7DB1-4147-B6A8-D14B9C40E159}"/>
          </ac:spMkLst>
        </pc:spChg>
        <pc:spChg chg="add del">
          <ac:chgData name="Sofia Aragon" userId="64d48640-1ff4-4db3-b5a4-6382d44e75cc" providerId="ADAL" clId="{452A643A-1012-4932-B774-AE74FF0DFFCE}" dt="2021-05-13T01:02:18.029" v="889" actId="26606"/>
          <ac:spMkLst>
            <pc:docMk/>
            <pc:sldMk cId="597462074" sldId="265"/>
            <ac:spMk id="53" creationId="{A31070C9-36CD-4B65-8159-324995821FB9}"/>
          </ac:spMkLst>
        </pc:spChg>
        <pc:spChg chg="add del">
          <ac:chgData name="Sofia Aragon" userId="64d48640-1ff4-4db3-b5a4-6382d44e75cc" providerId="ADAL" clId="{452A643A-1012-4932-B774-AE74FF0DFFCE}" dt="2021-05-13T01:02:18.029" v="889" actId="26606"/>
          <ac:spMkLst>
            <pc:docMk/>
            <pc:sldMk cId="597462074" sldId="265"/>
            <ac:spMk id="55" creationId="{89C35FB2-5194-4BE0-92D0-464E2B7116C7}"/>
          </ac:spMkLst>
        </pc:spChg>
        <pc:spChg chg="add del">
          <ac:chgData name="Sofia Aragon" userId="64d48640-1ff4-4db3-b5a4-6382d44e75cc" providerId="ADAL" clId="{452A643A-1012-4932-B774-AE74FF0DFFCE}" dt="2021-05-13T01:04:50.825" v="903" actId="26606"/>
          <ac:spMkLst>
            <pc:docMk/>
            <pc:sldMk cId="597462074" sldId="265"/>
            <ac:spMk id="57" creationId="{54961F17-D0E4-4576-8697-C062B28F32CF}"/>
          </ac:spMkLst>
        </pc:spChg>
        <pc:spChg chg="add del">
          <ac:chgData name="Sofia Aragon" userId="64d48640-1ff4-4db3-b5a4-6382d44e75cc" providerId="ADAL" clId="{452A643A-1012-4932-B774-AE74FF0DFFCE}" dt="2021-05-13T01:04:50.825" v="903" actId="26606"/>
          <ac:spMkLst>
            <pc:docMk/>
            <pc:sldMk cId="597462074" sldId="265"/>
            <ac:spMk id="60" creationId="{5F3ADA23-8B3C-4029-923E-81303CBEA190}"/>
          </ac:spMkLst>
        </pc:spChg>
        <pc:spChg chg="add del">
          <ac:chgData name="Sofia Aragon" userId="64d48640-1ff4-4db3-b5a4-6382d44e75cc" providerId="ADAL" clId="{452A643A-1012-4932-B774-AE74FF0DFFCE}" dt="2021-05-13T01:04:50.825" v="903" actId="26606"/>
          <ac:spMkLst>
            <pc:docMk/>
            <pc:sldMk cId="597462074" sldId="265"/>
            <ac:spMk id="61" creationId="{39EAE543-FFF6-43C7-AD71-A9856C6E7C89}"/>
          </ac:spMkLst>
        </pc:spChg>
        <pc:spChg chg="add del">
          <ac:chgData name="Sofia Aragon" userId="64d48640-1ff4-4db3-b5a4-6382d44e75cc" providerId="ADAL" clId="{452A643A-1012-4932-B774-AE74FF0DFFCE}" dt="2021-05-13T01:04:50.825" v="903" actId="26606"/>
          <ac:spMkLst>
            <pc:docMk/>
            <pc:sldMk cId="597462074" sldId="265"/>
            <ac:spMk id="62" creationId="{8D7E355E-8304-4C50-B384-7DAC68D87CEC}"/>
          </ac:spMkLst>
        </pc:spChg>
        <pc:spChg chg="add del">
          <ac:chgData name="Sofia Aragon" userId="64d48640-1ff4-4db3-b5a4-6382d44e75cc" providerId="ADAL" clId="{452A643A-1012-4932-B774-AE74FF0DFFCE}" dt="2021-05-13T01:04:50.825" v="903" actId="26606"/>
          <ac:spMkLst>
            <pc:docMk/>
            <pc:sldMk cId="597462074" sldId="265"/>
            <ac:spMk id="63" creationId="{0178E784-3C81-4963-ACD9-58EF41CE826D}"/>
          </ac:spMkLst>
        </pc:spChg>
        <pc:spChg chg="add del">
          <ac:chgData name="Sofia Aragon" userId="64d48640-1ff4-4db3-b5a4-6382d44e75cc" providerId="ADAL" clId="{452A643A-1012-4932-B774-AE74FF0DFFCE}" dt="2021-05-13T01:04:48.069" v="900" actId="26606"/>
          <ac:spMkLst>
            <pc:docMk/>
            <pc:sldMk cId="597462074" sldId="265"/>
            <ac:spMk id="68" creationId="{4D7E45EB-2082-42A1-A5FC-6D53F21DB3E6}"/>
          </ac:spMkLst>
        </pc:spChg>
        <pc:spChg chg="add del">
          <ac:chgData name="Sofia Aragon" userId="64d48640-1ff4-4db3-b5a4-6382d44e75cc" providerId="ADAL" clId="{452A643A-1012-4932-B774-AE74FF0DFFCE}" dt="2021-05-13T01:04:48.069" v="900" actId="26606"/>
          <ac:spMkLst>
            <pc:docMk/>
            <pc:sldMk cId="597462074" sldId="265"/>
            <ac:spMk id="74" creationId="{1B61F797-14BD-476F-B569-140E96CB6B46}"/>
          </ac:spMkLst>
        </pc:spChg>
        <pc:spChg chg="add del">
          <ac:chgData name="Sofia Aragon" userId="64d48640-1ff4-4db3-b5a4-6382d44e75cc" providerId="ADAL" clId="{452A643A-1012-4932-B774-AE74FF0DFFCE}" dt="2021-05-13T01:04:48.069" v="900" actId="26606"/>
          <ac:spMkLst>
            <pc:docMk/>
            <pc:sldMk cId="597462074" sldId="265"/>
            <ac:spMk id="76" creationId="{9A0235D8-BAC3-4440-8A9B-43D98243C728}"/>
          </ac:spMkLst>
        </pc:spChg>
        <pc:spChg chg="add del">
          <ac:chgData name="Sofia Aragon" userId="64d48640-1ff4-4db3-b5a4-6382d44e75cc" providerId="ADAL" clId="{452A643A-1012-4932-B774-AE74FF0DFFCE}" dt="2021-05-13T01:04:48.069" v="900" actId="26606"/>
          <ac:spMkLst>
            <pc:docMk/>
            <pc:sldMk cId="597462074" sldId="265"/>
            <ac:spMk id="78" creationId="{CDF2FD5C-3192-4646-91D2-C907BDC4C183}"/>
          </ac:spMkLst>
        </pc:spChg>
        <pc:spChg chg="add del">
          <ac:chgData name="Sofia Aragon" userId="64d48640-1ff4-4db3-b5a4-6382d44e75cc" providerId="ADAL" clId="{452A643A-1012-4932-B774-AE74FF0DFFCE}" dt="2021-05-13T01:04:48.069" v="900" actId="26606"/>
          <ac:spMkLst>
            <pc:docMk/>
            <pc:sldMk cId="597462074" sldId="265"/>
            <ac:spMk id="80" creationId="{28564258-BA63-4452-B6A7-27E3497D933B}"/>
          </ac:spMkLst>
        </pc:spChg>
        <pc:spChg chg="add del">
          <ac:chgData name="Sofia Aragon" userId="64d48640-1ff4-4db3-b5a4-6382d44e75cc" providerId="ADAL" clId="{452A643A-1012-4932-B774-AE74FF0DFFCE}" dt="2021-05-13T01:04:50.787" v="902" actId="26606"/>
          <ac:spMkLst>
            <pc:docMk/>
            <pc:sldMk cId="597462074" sldId="265"/>
            <ac:spMk id="82" creationId="{52374FC2-E49D-49E1-8C0D-9703F21B61E4}"/>
          </ac:spMkLst>
        </pc:spChg>
        <pc:spChg chg="add del">
          <ac:chgData name="Sofia Aragon" userId="64d48640-1ff4-4db3-b5a4-6382d44e75cc" providerId="ADAL" clId="{452A643A-1012-4932-B774-AE74FF0DFFCE}" dt="2021-05-13T01:04:50.787" v="902" actId="26606"/>
          <ac:spMkLst>
            <pc:docMk/>
            <pc:sldMk cId="597462074" sldId="265"/>
            <ac:spMk id="85" creationId="{23AF8F60-3FCE-465C-ACB1-C902FCE58A1C}"/>
          </ac:spMkLst>
        </pc:spChg>
        <pc:spChg chg="add del">
          <ac:chgData name="Sofia Aragon" userId="64d48640-1ff4-4db3-b5a4-6382d44e75cc" providerId="ADAL" clId="{452A643A-1012-4932-B774-AE74FF0DFFCE}" dt="2021-05-13T01:04:50.787" v="902" actId="26606"/>
          <ac:spMkLst>
            <pc:docMk/>
            <pc:sldMk cId="597462074" sldId="265"/>
            <ac:spMk id="86" creationId="{F6651E28-81A4-4A5F-9698-5F523C1DA0D5}"/>
          </ac:spMkLst>
        </pc:spChg>
        <pc:spChg chg="add del">
          <ac:chgData name="Sofia Aragon" userId="64d48640-1ff4-4db3-b5a4-6382d44e75cc" providerId="ADAL" clId="{452A643A-1012-4932-B774-AE74FF0DFFCE}" dt="2021-05-13T01:04:50.787" v="902" actId="26606"/>
          <ac:spMkLst>
            <pc:docMk/>
            <pc:sldMk cId="597462074" sldId="265"/>
            <ac:spMk id="87" creationId="{63C91B9E-875E-4553-867D-91BA07D64237}"/>
          </ac:spMkLst>
        </pc:spChg>
        <pc:spChg chg="add del">
          <ac:chgData name="Sofia Aragon" userId="64d48640-1ff4-4db3-b5a4-6382d44e75cc" providerId="ADAL" clId="{452A643A-1012-4932-B774-AE74FF0DFFCE}" dt="2021-05-13T01:04:50.787" v="902" actId="26606"/>
          <ac:spMkLst>
            <pc:docMk/>
            <pc:sldMk cId="597462074" sldId="265"/>
            <ac:spMk id="88" creationId="{8EC83C72-A248-4D5B-BE74-B90A82C061C9}"/>
          </ac:spMkLst>
        </pc:spChg>
        <pc:spChg chg="add del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90" creationId="{D028FBE5-2515-4CF7-9061-EDC988E0A017}"/>
          </ac:spMkLst>
        </pc:spChg>
        <pc:spChg chg="add del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93" creationId="{7DBE5AD7-4CDA-4167-83AD-34003BB38D53}"/>
          </ac:spMkLst>
        </pc:spChg>
        <pc:spChg chg="add del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94" creationId="{3D580359-F271-4995-847D-4B9BBE8DE1C5}"/>
          </ac:spMkLst>
        </pc:spChg>
        <pc:spChg chg="add del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95" creationId="{FFE338A2-FC59-4CD5-84F6-6D7B39CC57FC}"/>
          </ac:spMkLst>
        </pc:spChg>
        <pc:spChg chg="add del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96" creationId="{A8F57220-9A7B-4037-B5C5-8BE03B333B47}"/>
          </ac:spMkLst>
        </pc:spChg>
        <pc:spChg chg="add del">
          <ac:chgData name="Sofia Aragon" userId="64d48640-1ff4-4db3-b5a4-6382d44e75cc" providerId="ADAL" clId="{452A643A-1012-4932-B774-AE74FF0DFFCE}" dt="2021-05-13T01:04:59.582" v="907" actId="26606"/>
          <ac:spMkLst>
            <pc:docMk/>
            <pc:sldMk cId="597462074" sldId="265"/>
            <ac:spMk id="101" creationId="{93D02AEE-30DC-4942-A9CA-7A14F8B8E297}"/>
          </ac:spMkLst>
        </pc:spChg>
        <pc:spChg chg="add del">
          <ac:chgData name="Sofia Aragon" userId="64d48640-1ff4-4db3-b5a4-6382d44e75cc" providerId="ADAL" clId="{452A643A-1012-4932-B774-AE74FF0DFFCE}" dt="2021-05-13T01:04:59.582" v="907" actId="26606"/>
          <ac:spMkLst>
            <pc:docMk/>
            <pc:sldMk cId="597462074" sldId="265"/>
            <ac:spMk id="107" creationId="{F2699857-2714-4E6A-8E11-6BEB9DF7FC5E}"/>
          </ac:spMkLst>
        </pc:spChg>
        <pc:spChg chg="add del">
          <ac:chgData name="Sofia Aragon" userId="64d48640-1ff4-4db3-b5a4-6382d44e75cc" providerId="ADAL" clId="{452A643A-1012-4932-B774-AE74FF0DFFCE}" dt="2021-05-13T01:04:59.582" v="907" actId="26606"/>
          <ac:spMkLst>
            <pc:docMk/>
            <pc:sldMk cId="597462074" sldId="265"/>
            <ac:spMk id="109" creationId="{346078E7-FDC0-448B-97DE-4EDA7702EEE5}"/>
          </ac:spMkLst>
        </pc:spChg>
        <pc:spChg chg="add del">
          <ac:chgData name="Sofia Aragon" userId="64d48640-1ff4-4db3-b5a4-6382d44e75cc" providerId="ADAL" clId="{452A643A-1012-4932-B774-AE74FF0DFFCE}" dt="2021-05-13T01:04:59.582" v="907" actId="26606"/>
          <ac:spMkLst>
            <pc:docMk/>
            <pc:sldMk cId="597462074" sldId="265"/>
            <ac:spMk id="111" creationId="{7266E038-37B1-43CF-AFE0-B21E9F572C51}"/>
          </ac:spMkLst>
        </pc:spChg>
        <pc:spChg chg="add del">
          <ac:chgData name="Sofia Aragon" userId="64d48640-1ff4-4db3-b5a4-6382d44e75cc" providerId="ADAL" clId="{452A643A-1012-4932-B774-AE74FF0DFFCE}" dt="2021-05-13T01:04:59.582" v="907" actId="26606"/>
          <ac:spMkLst>
            <pc:docMk/>
            <pc:sldMk cId="597462074" sldId="265"/>
            <ac:spMk id="113" creationId="{31E37FC9-ED36-42CE-9877-9EAB50FA84BD}"/>
          </ac:spMkLst>
        </pc:spChg>
        <pc:spChg chg="add del">
          <ac:chgData name="Sofia Aragon" userId="64d48640-1ff4-4db3-b5a4-6382d44e75cc" providerId="ADAL" clId="{452A643A-1012-4932-B774-AE74FF0DFFCE}" dt="2021-05-13T01:05:00.644" v="909" actId="26606"/>
          <ac:spMkLst>
            <pc:docMk/>
            <pc:sldMk cId="597462074" sldId="265"/>
            <ac:spMk id="115" creationId="{D028FBE5-2515-4CF7-9061-EDC988E0A017}"/>
          </ac:spMkLst>
        </pc:spChg>
        <pc:spChg chg="add del">
          <ac:chgData name="Sofia Aragon" userId="64d48640-1ff4-4db3-b5a4-6382d44e75cc" providerId="ADAL" clId="{452A643A-1012-4932-B774-AE74FF0DFFCE}" dt="2021-05-13T01:05:00.644" v="909" actId="26606"/>
          <ac:spMkLst>
            <pc:docMk/>
            <pc:sldMk cId="597462074" sldId="265"/>
            <ac:spMk id="118" creationId="{7DBE5AD7-4CDA-4167-83AD-34003BB38D53}"/>
          </ac:spMkLst>
        </pc:spChg>
        <pc:spChg chg="add del">
          <ac:chgData name="Sofia Aragon" userId="64d48640-1ff4-4db3-b5a4-6382d44e75cc" providerId="ADAL" clId="{452A643A-1012-4932-B774-AE74FF0DFFCE}" dt="2021-05-13T01:05:00.644" v="909" actId="26606"/>
          <ac:spMkLst>
            <pc:docMk/>
            <pc:sldMk cId="597462074" sldId="265"/>
            <ac:spMk id="119" creationId="{3D580359-F271-4995-847D-4B9BBE8DE1C5}"/>
          </ac:spMkLst>
        </pc:spChg>
        <pc:spChg chg="add del">
          <ac:chgData name="Sofia Aragon" userId="64d48640-1ff4-4db3-b5a4-6382d44e75cc" providerId="ADAL" clId="{452A643A-1012-4932-B774-AE74FF0DFFCE}" dt="2021-05-13T01:05:00.644" v="909" actId="26606"/>
          <ac:spMkLst>
            <pc:docMk/>
            <pc:sldMk cId="597462074" sldId="265"/>
            <ac:spMk id="120" creationId="{FFE338A2-FC59-4CD5-84F6-6D7B39CC57FC}"/>
          </ac:spMkLst>
        </pc:spChg>
        <pc:spChg chg="add del">
          <ac:chgData name="Sofia Aragon" userId="64d48640-1ff4-4db3-b5a4-6382d44e75cc" providerId="ADAL" clId="{452A643A-1012-4932-B774-AE74FF0DFFCE}" dt="2021-05-13T01:05:00.644" v="909" actId="26606"/>
          <ac:spMkLst>
            <pc:docMk/>
            <pc:sldMk cId="597462074" sldId="265"/>
            <ac:spMk id="121" creationId="{A8F57220-9A7B-4037-B5C5-8BE03B333B47}"/>
          </ac:spMkLst>
        </pc:spChg>
        <pc:spChg chg="add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123" creationId="{62C9A412-6D33-4176-9157-E3B99D3AC2F4}"/>
          </ac:spMkLst>
        </pc:spChg>
        <pc:spChg chg="add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126" creationId="{F2A188AC-153B-4A00-B5A5-794810FA01AC}"/>
          </ac:spMkLst>
        </pc:spChg>
        <pc:spChg chg="add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127" creationId="{C61FC670-9D36-4874-9280-16FEDEA4C6CF}"/>
          </ac:spMkLst>
        </pc:spChg>
        <pc:spChg chg="add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128" creationId="{236FD2F9-5FC0-4B1C-A95A-266B3379CB2A}"/>
          </ac:spMkLst>
        </pc:spChg>
        <pc:spChg chg="add">
          <ac:chgData name="Sofia Aragon" userId="64d48640-1ff4-4db3-b5a4-6382d44e75cc" providerId="ADAL" clId="{452A643A-1012-4932-B774-AE74FF0DFFCE}" dt="2021-05-13T01:05:00.668" v="910" actId="26606"/>
          <ac:spMkLst>
            <pc:docMk/>
            <pc:sldMk cId="597462074" sldId="265"/>
            <ac:spMk id="129" creationId="{8C547AF4-DD54-40F6-9F0C-1D4C014EB58F}"/>
          </ac:spMkLst>
        </pc:spChg>
        <pc:picChg chg="add del mod ord">
          <ac:chgData name="Sofia Aragon" userId="64d48640-1ff4-4db3-b5a4-6382d44e75cc" providerId="ADAL" clId="{452A643A-1012-4932-B774-AE74FF0DFFCE}" dt="2021-05-13T01:04:06.721" v="893" actId="21"/>
          <ac:picMkLst>
            <pc:docMk/>
            <pc:sldMk cId="597462074" sldId="265"/>
            <ac:picMk id="5" creationId="{DC629B35-0D69-43FF-892D-9DD7D923D98D}"/>
          </ac:picMkLst>
        </pc:picChg>
        <pc:picChg chg="add mod ord">
          <ac:chgData name="Sofia Aragon" userId="64d48640-1ff4-4db3-b5a4-6382d44e75cc" providerId="ADAL" clId="{452A643A-1012-4932-B774-AE74FF0DFFCE}" dt="2021-05-13T01:05:55.741" v="920" actId="1076"/>
          <ac:picMkLst>
            <pc:docMk/>
            <pc:sldMk cId="597462074" sldId="265"/>
            <ac:picMk id="7" creationId="{6681D284-0347-4022-8962-2D6A59DE2D52}"/>
          </ac:picMkLst>
        </pc:picChg>
        <pc:picChg chg="add del">
          <ac:chgData name="Sofia Aragon" userId="64d48640-1ff4-4db3-b5a4-6382d44e75cc" providerId="ADAL" clId="{452A643A-1012-4932-B774-AE74FF0DFFCE}" dt="2021-05-13T01:01:59.516" v="883" actId="26606"/>
          <ac:picMkLst>
            <pc:docMk/>
            <pc:sldMk cId="597462074" sldId="265"/>
            <ac:picMk id="12" creationId="{02DF1AEC-0327-4A10-AED3-E227ACAEBC5D}"/>
          </ac:picMkLst>
        </pc:picChg>
        <pc:picChg chg="add del">
          <ac:chgData name="Sofia Aragon" userId="64d48640-1ff4-4db3-b5a4-6382d44e75cc" providerId="ADAL" clId="{452A643A-1012-4932-B774-AE74FF0DFFCE}" dt="2021-05-13T01:01:59.516" v="883" actId="26606"/>
          <ac:picMkLst>
            <pc:docMk/>
            <pc:sldMk cId="597462074" sldId="265"/>
            <ac:picMk id="14" creationId="{C839742D-6F41-4E7D-9C32-1D9825B40F2F}"/>
          </ac:picMkLst>
        </pc:picChg>
        <pc:picChg chg="add del">
          <ac:chgData name="Sofia Aragon" userId="64d48640-1ff4-4db3-b5a4-6382d44e75cc" providerId="ADAL" clId="{452A643A-1012-4932-B774-AE74FF0DFFCE}" dt="2021-05-13T01:02:05.915" v="885" actId="26606"/>
          <ac:picMkLst>
            <pc:docMk/>
            <pc:sldMk cId="597462074" sldId="265"/>
            <ac:picMk id="25" creationId="{D51084F9-D042-49BE-9E1A-43E583B98FCC}"/>
          </ac:picMkLst>
        </pc:picChg>
        <pc:picChg chg="add del">
          <ac:chgData name="Sofia Aragon" userId="64d48640-1ff4-4db3-b5a4-6382d44e75cc" providerId="ADAL" clId="{452A643A-1012-4932-B774-AE74FF0DFFCE}" dt="2021-05-13T01:02:05.915" v="885" actId="26606"/>
          <ac:picMkLst>
            <pc:docMk/>
            <pc:sldMk cId="597462074" sldId="265"/>
            <ac:picMk id="26" creationId="{EE65CA45-264D-4FD3-9249-3CB04EC97E80}"/>
          </ac:picMkLst>
        </pc:picChg>
        <pc:picChg chg="add del">
          <ac:chgData name="Sofia Aragon" userId="64d48640-1ff4-4db3-b5a4-6382d44e75cc" providerId="ADAL" clId="{452A643A-1012-4932-B774-AE74FF0DFFCE}" dt="2021-05-13T01:02:18.067" v="890" actId="26606"/>
          <ac:picMkLst>
            <pc:docMk/>
            <pc:sldMk cId="597462074" sldId="265"/>
            <ac:picMk id="33" creationId="{10C2A92B-92F5-430A-A370-FD864418A2B6}"/>
          </ac:picMkLst>
        </pc:picChg>
        <pc:picChg chg="add del">
          <ac:chgData name="Sofia Aragon" userId="64d48640-1ff4-4db3-b5a4-6382d44e75cc" providerId="ADAL" clId="{452A643A-1012-4932-B774-AE74FF0DFFCE}" dt="2021-05-13T01:02:18.067" v="890" actId="26606"/>
          <ac:picMkLst>
            <pc:docMk/>
            <pc:sldMk cId="597462074" sldId="265"/>
            <ac:picMk id="34" creationId="{C151BBAC-D417-4C14-AAFE-8AAA55B26E04}"/>
          </ac:picMkLst>
        </pc:picChg>
        <pc:picChg chg="add del mod">
          <ac:chgData name="Sofia Aragon" userId="64d48640-1ff4-4db3-b5a4-6382d44e75cc" providerId="ADAL" clId="{452A643A-1012-4932-B774-AE74FF0DFFCE}" dt="2021-05-13T01:04:13.603" v="895" actId="21"/>
          <ac:picMkLst>
            <pc:docMk/>
            <pc:sldMk cId="597462074" sldId="265"/>
            <ac:picMk id="41" creationId="{F61B638E-1321-4544-A2CE-14CA3906E472}"/>
          </ac:picMkLst>
        </pc:picChg>
        <pc:picChg chg="add del">
          <ac:chgData name="Sofia Aragon" userId="64d48640-1ff4-4db3-b5a4-6382d44e75cc" providerId="ADAL" clId="{452A643A-1012-4932-B774-AE74FF0DFFCE}" dt="2021-05-13T01:02:18.029" v="889" actId="26606"/>
          <ac:picMkLst>
            <pc:docMk/>
            <pc:sldMk cId="597462074" sldId="265"/>
            <ac:picMk id="45" creationId="{D51084F9-D042-49BE-9E1A-43E583B98FCC}"/>
          </ac:picMkLst>
        </pc:picChg>
        <pc:picChg chg="add del">
          <ac:chgData name="Sofia Aragon" userId="64d48640-1ff4-4db3-b5a4-6382d44e75cc" providerId="ADAL" clId="{452A643A-1012-4932-B774-AE74FF0DFFCE}" dt="2021-05-13T01:02:18.029" v="889" actId="26606"/>
          <ac:picMkLst>
            <pc:docMk/>
            <pc:sldMk cId="597462074" sldId="265"/>
            <ac:picMk id="47" creationId="{EE65CA45-264D-4FD3-9249-3CB04EC97E80}"/>
          </ac:picMkLst>
        </pc:picChg>
        <pc:picChg chg="add del">
          <ac:chgData name="Sofia Aragon" userId="64d48640-1ff4-4db3-b5a4-6382d44e75cc" providerId="ADAL" clId="{452A643A-1012-4932-B774-AE74FF0DFFCE}" dt="2021-05-13T01:04:50.825" v="903" actId="26606"/>
          <ac:picMkLst>
            <pc:docMk/>
            <pc:sldMk cId="597462074" sldId="265"/>
            <ac:picMk id="58" creationId="{02DF1AEC-0327-4A10-AED3-E227ACAEBC5D}"/>
          </ac:picMkLst>
        </pc:picChg>
        <pc:picChg chg="add del">
          <ac:chgData name="Sofia Aragon" userId="64d48640-1ff4-4db3-b5a4-6382d44e75cc" providerId="ADAL" clId="{452A643A-1012-4932-B774-AE74FF0DFFCE}" dt="2021-05-13T01:04:50.825" v="903" actId="26606"/>
          <ac:picMkLst>
            <pc:docMk/>
            <pc:sldMk cId="597462074" sldId="265"/>
            <ac:picMk id="59" creationId="{C839742D-6F41-4E7D-9C32-1D9825B40F2F}"/>
          </ac:picMkLst>
        </pc:picChg>
        <pc:picChg chg="add del">
          <ac:chgData name="Sofia Aragon" userId="64d48640-1ff4-4db3-b5a4-6382d44e75cc" providerId="ADAL" clId="{452A643A-1012-4932-B774-AE74FF0DFFCE}" dt="2021-05-13T01:04:48.069" v="900" actId="26606"/>
          <ac:picMkLst>
            <pc:docMk/>
            <pc:sldMk cId="597462074" sldId="265"/>
            <ac:picMk id="70" creationId="{A6A5C072-919B-4308-A48B-96DC0CBFBEB5}"/>
          </ac:picMkLst>
        </pc:picChg>
        <pc:picChg chg="add del">
          <ac:chgData name="Sofia Aragon" userId="64d48640-1ff4-4db3-b5a4-6382d44e75cc" providerId="ADAL" clId="{452A643A-1012-4932-B774-AE74FF0DFFCE}" dt="2021-05-13T01:04:48.069" v="900" actId="26606"/>
          <ac:picMkLst>
            <pc:docMk/>
            <pc:sldMk cId="597462074" sldId="265"/>
            <ac:picMk id="72" creationId="{A8F74E2F-7C51-4D72-96BA-528A50748125}"/>
          </ac:picMkLst>
        </pc:picChg>
        <pc:picChg chg="add del">
          <ac:chgData name="Sofia Aragon" userId="64d48640-1ff4-4db3-b5a4-6382d44e75cc" providerId="ADAL" clId="{452A643A-1012-4932-B774-AE74FF0DFFCE}" dt="2021-05-13T01:04:50.787" v="902" actId="26606"/>
          <ac:picMkLst>
            <pc:docMk/>
            <pc:sldMk cId="597462074" sldId="265"/>
            <ac:picMk id="83" creationId="{B4FB6044-140D-43BB-ADDF-523FC5D7017F}"/>
          </ac:picMkLst>
        </pc:picChg>
        <pc:picChg chg="add del">
          <ac:chgData name="Sofia Aragon" userId="64d48640-1ff4-4db3-b5a4-6382d44e75cc" providerId="ADAL" clId="{452A643A-1012-4932-B774-AE74FF0DFFCE}" dt="2021-05-13T01:04:50.787" v="902" actId="26606"/>
          <ac:picMkLst>
            <pc:docMk/>
            <pc:sldMk cId="597462074" sldId="265"/>
            <ac:picMk id="84" creationId="{E1F7213E-2A1D-4616-A74A-859D587CCDF3}"/>
          </ac:picMkLst>
        </pc:picChg>
        <pc:picChg chg="add del">
          <ac:chgData name="Sofia Aragon" userId="64d48640-1ff4-4db3-b5a4-6382d44e75cc" providerId="ADAL" clId="{452A643A-1012-4932-B774-AE74FF0DFFCE}" dt="2021-05-13T01:05:00.668" v="910" actId="26606"/>
          <ac:picMkLst>
            <pc:docMk/>
            <pc:sldMk cId="597462074" sldId="265"/>
            <ac:picMk id="91" creationId="{10C2A92B-92F5-430A-A370-FD864418A2B6}"/>
          </ac:picMkLst>
        </pc:picChg>
        <pc:picChg chg="add del">
          <ac:chgData name="Sofia Aragon" userId="64d48640-1ff4-4db3-b5a4-6382d44e75cc" providerId="ADAL" clId="{452A643A-1012-4932-B774-AE74FF0DFFCE}" dt="2021-05-13T01:05:00.668" v="910" actId="26606"/>
          <ac:picMkLst>
            <pc:docMk/>
            <pc:sldMk cId="597462074" sldId="265"/>
            <ac:picMk id="92" creationId="{C151BBAC-D417-4C14-AAFE-8AAA55B26E04}"/>
          </ac:picMkLst>
        </pc:picChg>
        <pc:picChg chg="add del">
          <ac:chgData name="Sofia Aragon" userId="64d48640-1ff4-4db3-b5a4-6382d44e75cc" providerId="ADAL" clId="{452A643A-1012-4932-B774-AE74FF0DFFCE}" dt="2021-05-13T01:04:59.582" v="907" actId="26606"/>
          <ac:picMkLst>
            <pc:docMk/>
            <pc:sldMk cId="597462074" sldId="265"/>
            <ac:picMk id="103" creationId="{FD5823F2-909F-442D-BD72-0681CCC14070}"/>
          </ac:picMkLst>
        </pc:picChg>
        <pc:picChg chg="add del">
          <ac:chgData name="Sofia Aragon" userId="64d48640-1ff4-4db3-b5a4-6382d44e75cc" providerId="ADAL" clId="{452A643A-1012-4932-B774-AE74FF0DFFCE}" dt="2021-05-13T01:04:59.582" v="907" actId="26606"/>
          <ac:picMkLst>
            <pc:docMk/>
            <pc:sldMk cId="597462074" sldId="265"/>
            <ac:picMk id="105" creationId="{4231EAF6-FA22-4615-A4D3-D171F7E17A54}"/>
          </ac:picMkLst>
        </pc:picChg>
        <pc:picChg chg="add del">
          <ac:chgData name="Sofia Aragon" userId="64d48640-1ff4-4db3-b5a4-6382d44e75cc" providerId="ADAL" clId="{452A643A-1012-4932-B774-AE74FF0DFFCE}" dt="2021-05-13T01:05:00.644" v="909" actId="26606"/>
          <ac:picMkLst>
            <pc:docMk/>
            <pc:sldMk cId="597462074" sldId="265"/>
            <ac:picMk id="116" creationId="{10C2A92B-92F5-430A-A370-FD864418A2B6}"/>
          </ac:picMkLst>
        </pc:picChg>
        <pc:picChg chg="add del">
          <ac:chgData name="Sofia Aragon" userId="64d48640-1ff4-4db3-b5a4-6382d44e75cc" providerId="ADAL" clId="{452A643A-1012-4932-B774-AE74FF0DFFCE}" dt="2021-05-13T01:05:00.644" v="909" actId="26606"/>
          <ac:picMkLst>
            <pc:docMk/>
            <pc:sldMk cId="597462074" sldId="265"/>
            <ac:picMk id="117" creationId="{C151BBAC-D417-4C14-AAFE-8AAA55B26E04}"/>
          </ac:picMkLst>
        </pc:picChg>
        <pc:picChg chg="add">
          <ac:chgData name="Sofia Aragon" userId="64d48640-1ff4-4db3-b5a4-6382d44e75cc" providerId="ADAL" clId="{452A643A-1012-4932-B774-AE74FF0DFFCE}" dt="2021-05-13T01:05:00.668" v="910" actId="26606"/>
          <ac:picMkLst>
            <pc:docMk/>
            <pc:sldMk cId="597462074" sldId="265"/>
            <ac:picMk id="124" creationId="{4B943304-F883-42A9-840F-CC318A256D77}"/>
          </ac:picMkLst>
        </pc:picChg>
        <pc:picChg chg="add">
          <ac:chgData name="Sofia Aragon" userId="64d48640-1ff4-4db3-b5a4-6382d44e75cc" providerId="ADAL" clId="{452A643A-1012-4932-B774-AE74FF0DFFCE}" dt="2021-05-13T01:05:00.668" v="910" actId="26606"/>
          <ac:picMkLst>
            <pc:docMk/>
            <pc:sldMk cId="597462074" sldId="265"/>
            <ac:picMk id="125" creationId="{1AAFC6A7-C24E-4A7C-9566-DB74CCFEF366}"/>
          </ac:picMkLst>
        </pc:picChg>
      </pc:sldChg>
      <pc:sldChg chg="del">
        <pc:chgData name="Sofia Aragon" userId="64d48640-1ff4-4db3-b5a4-6382d44e75cc" providerId="ADAL" clId="{452A643A-1012-4932-B774-AE74FF0DFFCE}" dt="2021-05-13T00:17:22.873" v="6" actId="47"/>
        <pc:sldMkLst>
          <pc:docMk/>
          <pc:sldMk cId="1745555105" sldId="267"/>
        </pc:sldMkLst>
      </pc:sldChg>
      <pc:sldChg chg="del">
        <pc:chgData name="Sofia Aragon" userId="64d48640-1ff4-4db3-b5a4-6382d44e75cc" providerId="ADAL" clId="{452A643A-1012-4932-B774-AE74FF0DFFCE}" dt="2021-05-12T22:49:38.280" v="3" actId="47"/>
        <pc:sldMkLst>
          <pc:docMk/>
          <pc:sldMk cId="1419540829" sldId="268"/>
        </pc:sldMkLst>
      </pc:sldChg>
      <pc:sldChg chg="delSp modSp new mod">
        <pc:chgData name="Sofia Aragon" userId="64d48640-1ff4-4db3-b5a4-6382d44e75cc" providerId="ADAL" clId="{452A643A-1012-4932-B774-AE74FF0DFFCE}" dt="2021-05-13T00:56:49.127" v="846"/>
        <pc:sldMkLst>
          <pc:docMk/>
          <pc:sldMk cId="3976071921" sldId="448"/>
        </pc:sldMkLst>
        <pc:spChg chg="mod">
          <ac:chgData name="Sofia Aragon" userId="64d48640-1ff4-4db3-b5a4-6382d44e75cc" providerId="ADAL" clId="{452A643A-1012-4932-B774-AE74FF0DFFCE}" dt="2021-05-13T00:39:30.825" v="581" actId="1076"/>
          <ac:spMkLst>
            <pc:docMk/>
            <pc:sldMk cId="3976071921" sldId="448"/>
            <ac:spMk id="2" creationId="{584FCE68-DE77-49EE-AB3C-AF7CD1CD3738}"/>
          </ac:spMkLst>
        </pc:spChg>
        <pc:spChg chg="mod">
          <ac:chgData name="Sofia Aragon" userId="64d48640-1ff4-4db3-b5a4-6382d44e75cc" providerId="ADAL" clId="{452A643A-1012-4932-B774-AE74FF0DFFCE}" dt="2021-05-13T00:23:27.227" v="254" actId="20577"/>
          <ac:spMkLst>
            <pc:docMk/>
            <pc:sldMk cId="3976071921" sldId="448"/>
            <ac:spMk id="3" creationId="{F9A26C50-F2CE-4068-95F4-2E489078DF61}"/>
          </ac:spMkLst>
        </pc:spChg>
        <pc:picChg chg="del mod">
          <ac:chgData name="Sofia Aragon" userId="64d48640-1ff4-4db3-b5a4-6382d44e75cc" providerId="ADAL" clId="{452A643A-1012-4932-B774-AE74FF0DFFCE}" dt="2021-05-13T00:56:49.127" v="846"/>
          <ac:picMkLst>
            <pc:docMk/>
            <pc:sldMk cId="3976071921" sldId="448"/>
            <ac:picMk id="5" creationId="{CAB69825-1E2D-4804-A200-DC285B08926D}"/>
          </ac:picMkLst>
        </pc:picChg>
      </pc:sldChg>
      <pc:sldChg chg="addSp delSp modSp new mod modNotes">
        <pc:chgData name="Sofia Aragon" userId="64d48640-1ff4-4db3-b5a4-6382d44e75cc" providerId="ADAL" clId="{452A643A-1012-4932-B774-AE74FF0DFFCE}" dt="2021-05-13T02:03:50.144" v="1677" actId="6549"/>
        <pc:sldMkLst>
          <pc:docMk/>
          <pc:sldMk cId="2581787429" sldId="449"/>
        </pc:sldMkLst>
        <pc:spChg chg="mod">
          <ac:chgData name="Sofia Aragon" userId="64d48640-1ff4-4db3-b5a4-6382d44e75cc" providerId="ADAL" clId="{452A643A-1012-4932-B774-AE74FF0DFFCE}" dt="2021-05-13T02:03:30.843" v="1661" actId="1076"/>
          <ac:spMkLst>
            <pc:docMk/>
            <pc:sldMk cId="2581787429" sldId="449"/>
            <ac:spMk id="2" creationId="{E703ED32-458F-4DD1-813B-23D816B4E403}"/>
          </ac:spMkLst>
        </pc:spChg>
        <pc:spChg chg="del">
          <ac:chgData name="Sofia Aragon" userId="64d48640-1ff4-4db3-b5a4-6382d44e75cc" providerId="ADAL" clId="{452A643A-1012-4932-B774-AE74FF0DFFCE}" dt="2021-05-13T00:25:16.536" v="261"/>
          <ac:spMkLst>
            <pc:docMk/>
            <pc:sldMk cId="2581787429" sldId="449"/>
            <ac:spMk id="3" creationId="{B93E3116-E63B-4074-BE5C-411157F1260E}"/>
          </ac:spMkLst>
        </pc:spChg>
        <pc:spChg chg="add mod">
          <ac:chgData name="Sofia Aragon" userId="64d48640-1ff4-4db3-b5a4-6382d44e75cc" providerId="ADAL" clId="{452A643A-1012-4932-B774-AE74FF0DFFCE}" dt="2021-05-13T02:03:50.144" v="1677" actId="6549"/>
          <ac:spMkLst>
            <pc:docMk/>
            <pc:sldMk cId="2581787429" sldId="449"/>
            <ac:spMk id="4" creationId="{132E1F01-9AD6-4845-B08A-A4FFD50BF5DF}"/>
          </ac:spMkLst>
        </pc:spChg>
      </pc:sldChg>
      <pc:sldChg chg="modSp new mod ord">
        <pc:chgData name="Sofia Aragon" userId="64d48640-1ff4-4db3-b5a4-6382d44e75cc" providerId="ADAL" clId="{452A643A-1012-4932-B774-AE74FF0DFFCE}" dt="2021-05-13T02:02:10.391" v="1511" actId="6549"/>
        <pc:sldMkLst>
          <pc:docMk/>
          <pc:sldMk cId="4023442157" sldId="450"/>
        </pc:sldMkLst>
        <pc:spChg chg="mod">
          <ac:chgData name="Sofia Aragon" userId="64d48640-1ff4-4db3-b5a4-6382d44e75cc" providerId="ADAL" clId="{452A643A-1012-4932-B774-AE74FF0DFFCE}" dt="2021-05-13T00:36:43.328" v="446" actId="1076"/>
          <ac:spMkLst>
            <pc:docMk/>
            <pc:sldMk cId="4023442157" sldId="450"/>
            <ac:spMk id="2" creationId="{D11BE383-22BC-4B0B-B507-C860E6A9BBF7}"/>
          </ac:spMkLst>
        </pc:spChg>
        <pc:spChg chg="mod">
          <ac:chgData name="Sofia Aragon" userId="64d48640-1ff4-4db3-b5a4-6382d44e75cc" providerId="ADAL" clId="{452A643A-1012-4932-B774-AE74FF0DFFCE}" dt="2021-05-13T02:02:10.391" v="1511" actId="6549"/>
          <ac:spMkLst>
            <pc:docMk/>
            <pc:sldMk cId="4023442157" sldId="450"/>
            <ac:spMk id="3" creationId="{7E0C8403-5E4D-4864-AA3A-79DEC3404301}"/>
          </ac:spMkLst>
        </pc:spChg>
      </pc:sldChg>
      <pc:sldChg chg="addSp delSp modSp new mod setBg setClrOvrMap modNotes">
        <pc:chgData name="Sofia Aragon" userId="64d48640-1ff4-4db3-b5a4-6382d44e75cc" providerId="ADAL" clId="{452A643A-1012-4932-B774-AE74FF0DFFCE}" dt="2021-05-13T00:59:37.690" v="873"/>
        <pc:sldMkLst>
          <pc:docMk/>
          <pc:sldMk cId="1249803218" sldId="451"/>
        </pc:sldMkLst>
        <pc:spChg chg="add del">
          <ac:chgData name="Sofia Aragon" userId="64d48640-1ff4-4db3-b5a4-6382d44e75cc" providerId="ADAL" clId="{452A643A-1012-4932-B774-AE74FF0DFFCE}" dt="2021-05-13T00:57:18.056" v="856" actId="26606"/>
          <ac:spMkLst>
            <pc:docMk/>
            <pc:sldMk cId="1249803218" sldId="451"/>
            <ac:spMk id="5" creationId="{9A926BDB-98EF-43B0-A66B-1A6EF8FB2835}"/>
          </ac:spMkLst>
        </pc:spChg>
        <pc:spChg chg="add del">
          <ac:chgData name="Sofia Aragon" userId="64d48640-1ff4-4db3-b5a4-6382d44e75cc" providerId="ADAL" clId="{452A643A-1012-4932-B774-AE74FF0DFFCE}" dt="2021-05-13T00:57:18.056" v="856" actId="26606"/>
          <ac:spMkLst>
            <pc:docMk/>
            <pc:sldMk cId="1249803218" sldId="451"/>
            <ac:spMk id="7" creationId="{90FADDEF-2C10-4B0B-868E-6A655B671DAC}"/>
          </ac:spMkLst>
        </pc:spChg>
        <pc:spChg chg="add del">
          <ac:chgData name="Sofia Aragon" userId="64d48640-1ff4-4db3-b5a4-6382d44e75cc" providerId="ADAL" clId="{452A643A-1012-4932-B774-AE74FF0DFFCE}" dt="2021-05-13T00:57:14.265" v="852" actId="26606"/>
          <ac:spMkLst>
            <pc:docMk/>
            <pc:sldMk cId="1249803218" sldId="451"/>
            <ac:spMk id="8" creationId="{21A1AB5C-E30E-4B12-A632-77BEB609723D}"/>
          </ac:spMkLst>
        </pc:spChg>
        <pc:spChg chg="add">
          <ac:chgData name="Sofia Aragon" userId="64d48640-1ff4-4db3-b5a4-6382d44e75cc" providerId="ADAL" clId="{452A643A-1012-4932-B774-AE74FF0DFFCE}" dt="2021-05-13T00:57:18.087" v="857" actId="26606"/>
          <ac:spMkLst>
            <pc:docMk/>
            <pc:sldMk cId="1249803218" sldId="451"/>
            <ac:spMk id="9" creationId="{71E1850B-81EE-4905-9A6F-BDF593EC7713}"/>
          </ac:spMkLst>
        </pc:spChg>
        <pc:spChg chg="add">
          <ac:chgData name="Sofia Aragon" userId="64d48640-1ff4-4db3-b5a4-6382d44e75cc" providerId="ADAL" clId="{452A643A-1012-4932-B774-AE74FF0DFFCE}" dt="2021-05-13T00:57:18.087" v="857" actId="26606"/>
          <ac:spMkLst>
            <pc:docMk/>
            <pc:sldMk cId="1249803218" sldId="451"/>
            <ac:spMk id="11" creationId="{FA250539-5364-4CFC-82C6-D791BC0C8802}"/>
          </ac:spMkLst>
        </pc:spChg>
        <pc:spChg chg="add del">
          <ac:chgData name="Sofia Aragon" userId="64d48640-1ff4-4db3-b5a4-6382d44e75cc" providerId="ADAL" clId="{452A643A-1012-4932-B774-AE74FF0DFFCE}" dt="2021-05-13T00:57:14.265" v="852" actId="26606"/>
          <ac:spMkLst>
            <pc:docMk/>
            <pc:sldMk cId="1249803218" sldId="451"/>
            <ac:spMk id="12" creationId="{65803ED7-CEEC-44B9-9585-8B93372E8F66}"/>
          </ac:spMkLst>
        </pc:spChg>
        <pc:picChg chg="add mod">
          <ac:chgData name="Sofia Aragon" userId="64d48640-1ff4-4db3-b5a4-6382d44e75cc" providerId="ADAL" clId="{452A643A-1012-4932-B774-AE74FF0DFFCE}" dt="2021-05-13T00:57:29.556" v="858" actId="14100"/>
          <ac:picMkLst>
            <pc:docMk/>
            <pc:sldMk cId="1249803218" sldId="451"/>
            <ac:picMk id="3" creationId="{CCDB2E17-A21D-4597-B7E2-B10D4A525E56}"/>
          </ac:picMkLst>
        </pc:picChg>
        <pc:picChg chg="add del">
          <ac:chgData name="Sofia Aragon" userId="64d48640-1ff4-4db3-b5a4-6382d44e75cc" providerId="ADAL" clId="{452A643A-1012-4932-B774-AE74FF0DFFCE}" dt="2021-05-13T00:57:18.056" v="856" actId="26606"/>
          <ac:picMkLst>
            <pc:docMk/>
            <pc:sldMk cId="1249803218" sldId="451"/>
            <ac:picMk id="6" creationId="{A722A754-56A5-43DA-ADE3-C2704FABA2DC}"/>
          </ac:picMkLst>
        </pc:picChg>
        <pc:picChg chg="add del">
          <ac:chgData name="Sofia Aragon" userId="64d48640-1ff4-4db3-b5a4-6382d44e75cc" providerId="ADAL" clId="{452A643A-1012-4932-B774-AE74FF0DFFCE}" dt="2021-05-13T00:57:14.265" v="852" actId="26606"/>
          <ac:picMkLst>
            <pc:docMk/>
            <pc:sldMk cId="1249803218" sldId="451"/>
            <ac:picMk id="10" creationId="{2821286B-728B-4EAC-9238-E6CE2A555CAB}"/>
          </ac:picMkLst>
        </pc:picChg>
      </pc:sldChg>
      <pc:sldChg chg="addSp delSp modSp new mod setBg modNotes">
        <pc:chgData name="Sofia Aragon" userId="64d48640-1ff4-4db3-b5a4-6382d44e75cc" providerId="ADAL" clId="{452A643A-1012-4932-B774-AE74FF0DFFCE}" dt="2021-05-13T00:59:03.295" v="872"/>
        <pc:sldMkLst>
          <pc:docMk/>
          <pc:sldMk cId="2933250721" sldId="452"/>
        </pc:sldMkLst>
        <pc:spChg chg="add del">
          <ac:chgData name="Sofia Aragon" userId="64d48640-1ff4-4db3-b5a4-6382d44e75cc" providerId="ADAL" clId="{452A643A-1012-4932-B774-AE74FF0DFFCE}" dt="2021-05-13T00:58:34.219" v="868" actId="26606"/>
          <ac:spMkLst>
            <pc:docMk/>
            <pc:sldMk cId="2933250721" sldId="452"/>
            <ac:spMk id="5" creationId="{71E1850B-81EE-4905-9A6F-BDF593EC7713}"/>
          </ac:spMkLst>
        </pc:spChg>
        <pc:spChg chg="add del">
          <ac:chgData name="Sofia Aragon" userId="64d48640-1ff4-4db3-b5a4-6382d44e75cc" providerId="ADAL" clId="{452A643A-1012-4932-B774-AE74FF0DFFCE}" dt="2021-05-13T00:58:34.219" v="868" actId="26606"/>
          <ac:spMkLst>
            <pc:docMk/>
            <pc:sldMk cId="2933250721" sldId="452"/>
            <ac:spMk id="6" creationId="{FA250539-5364-4CFC-82C6-D791BC0C8802}"/>
          </ac:spMkLst>
        </pc:spChg>
        <pc:spChg chg="add">
          <ac:chgData name="Sofia Aragon" userId="64d48640-1ff4-4db3-b5a4-6382d44e75cc" providerId="ADAL" clId="{452A643A-1012-4932-B774-AE74FF0DFFCE}" dt="2021-05-13T00:58:36.263" v="871" actId="26606"/>
          <ac:spMkLst>
            <pc:docMk/>
            <pc:sldMk cId="2933250721" sldId="452"/>
            <ac:spMk id="7" creationId="{9A926BDB-98EF-43B0-A66B-1A6EF8FB2835}"/>
          </ac:spMkLst>
        </pc:spChg>
        <pc:spChg chg="add del">
          <ac:chgData name="Sofia Aragon" userId="64d48640-1ff4-4db3-b5a4-6382d44e75cc" providerId="ADAL" clId="{452A643A-1012-4932-B774-AE74FF0DFFCE}" dt="2021-05-13T00:58:28.314" v="864" actId="26606"/>
          <ac:spMkLst>
            <pc:docMk/>
            <pc:sldMk cId="2933250721" sldId="452"/>
            <ac:spMk id="8" creationId="{71E1850B-81EE-4905-9A6F-BDF593EC7713}"/>
          </ac:spMkLst>
        </pc:spChg>
        <pc:spChg chg="add del">
          <ac:chgData name="Sofia Aragon" userId="64d48640-1ff4-4db3-b5a4-6382d44e75cc" providerId="ADAL" clId="{452A643A-1012-4932-B774-AE74FF0DFFCE}" dt="2021-05-13T00:58:28.314" v="864" actId="26606"/>
          <ac:spMkLst>
            <pc:docMk/>
            <pc:sldMk cId="2933250721" sldId="452"/>
            <ac:spMk id="10" creationId="{FA250539-5364-4CFC-82C6-D791BC0C8802}"/>
          </ac:spMkLst>
        </pc:spChg>
        <pc:spChg chg="add">
          <ac:chgData name="Sofia Aragon" userId="64d48640-1ff4-4db3-b5a4-6382d44e75cc" providerId="ADAL" clId="{452A643A-1012-4932-B774-AE74FF0DFFCE}" dt="2021-05-13T00:58:36.263" v="871" actId="26606"/>
          <ac:spMkLst>
            <pc:docMk/>
            <pc:sldMk cId="2933250721" sldId="452"/>
            <ac:spMk id="12" creationId="{90FADDEF-2C10-4B0B-868E-6A655B671DAC}"/>
          </ac:spMkLst>
        </pc:spChg>
        <pc:picChg chg="add mod">
          <ac:chgData name="Sofia Aragon" userId="64d48640-1ff4-4db3-b5a4-6382d44e75cc" providerId="ADAL" clId="{452A643A-1012-4932-B774-AE74FF0DFFCE}" dt="2021-05-13T00:58:36.263" v="871" actId="26606"/>
          <ac:picMkLst>
            <pc:docMk/>
            <pc:sldMk cId="2933250721" sldId="452"/>
            <ac:picMk id="3" creationId="{5FA9E75C-DA8A-4869-8BA2-DDA756B5EA19}"/>
          </ac:picMkLst>
        </pc:picChg>
        <pc:picChg chg="add">
          <ac:chgData name="Sofia Aragon" userId="64d48640-1ff4-4db3-b5a4-6382d44e75cc" providerId="ADAL" clId="{452A643A-1012-4932-B774-AE74FF0DFFCE}" dt="2021-05-13T00:58:36.263" v="871" actId="26606"/>
          <ac:picMkLst>
            <pc:docMk/>
            <pc:sldMk cId="2933250721" sldId="452"/>
            <ac:picMk id="9" creationId="{A722A754-56A5-43DA-ADE3-C2704FABA2DC}"/>
          </ac:picMkLst>
        </pc:picChg>
      </pc:sldChg>
      <pc:sldChg chg="addSp delSp modSp new mod setBg">
        <pc:chgData name="Sofia Aragon" userId="64d48640-1ff4-4db3-b5a4-6382d44e75cc" providerId="ADAL" clId="{452A643A-1012-4932-B774-AE74FF0DFFCE}" dt="2021-05-13T01:13:05.169" v="941" actId="26606"/>
        <pc:sldMkLst>
          <pc:docMk/>
          <pc:sldMk cId="670594225" sldId="453"/>
        </pc:sldMkLst>
        <pc:picChg chg="add del mod">
          <ac:chgData name="Sofia Aragon" userId="64d48640-1ff4-4db3-b5a4-6382d44e75cc" providerId="ADAL" clId="{452A643A-1012-4932-B774-AE74FF0DFFCE}" dt="2021-05-13T01:11:11.476" v="927" actId="21"/>
          <ac:picMkLst>
            <pc:docMk/>
            <pc:sldMk cId="670594225" sldId="453"/>
            <ac:picMk id="3" creationId="{13AE9746-13C5-402D-AF7F-13D3127708BE}"/>
          </ac:picMkLst>
        </pc:picChg>
        <pc:picChg chg="add mod ord">
          <ac:chgData name="Sofia Aragon" userId="64d48640-1ff4-4db3-b5a4-6382d44e75cc" providerId="ADAL" clId="{452A643A-1012-4932-B774-AE74FF0DFFCE}" dt="2021-05-13T01:13:05.169" v="941" actId="26606"/>
          <ac:picMkLst>
            <pc:docMk/>
            <pc:sldMk cId="670594225" sldId="453"/>
            <ac:picMk id="5" creationId="{B0B254B2-4751-4855-973E-D4164F3CCB29}"/>
          </ac:picMkLst>
        </pc:picChg>
        <pc:picChg chg="add mod">
          <ac:chgData name="Sofia Aragon" userId="64d48640-1ff4-4db3-b5a4-6382d44e75cc" providerId="ADAL" clId="{452A643A-1012-4932-B774-AE74FF0DFFCE}" dt="2021-05-13T01:13:05.169" v="941" actId="26606"/>
          <ac:picMkLst>
            <pc:docMk/>
            <pc:sldMk cId="670594225" sldId="453"/>
            <ac:picMk id="7" creationId="{C4E4C229-6042-4D06-9D7A-A82B5E29FB28}"/>
          </ac:picMkLst>
        </pc:picChg>
      </pc:sldChg>
      <pc:sldChg chg="addSp delSp modSp new mod setBg">
        <pc:chgData name="Sofia Aragon" userId="64d48640-1ff4-4db3-b5a4-6382d44e75cc" providerId="ADAL" clId="{452A643A-1012-4932-B774-AE74FF0DFFCE}" dt="2021-05-13T01:28:50.820" v="1414" actId="1076"/>
        <pc:sldMkLst>
          <pc:docMk/>
          <pc:sldMk cId="3992476093" sldId="454"/>
        </pc:sldMkLst>
        <pc:spChg chg="mod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2" creationId="{05B4DABA-027E-4A57-9763-4659675DC2AC}"/>
          </ac:spMkLst>
        </pc:spChg>
        <pc:spChg chg="mod">
          <ac:chgData name="Sofia Aragon" userId="64d48640-1ff4-4db3-b5a4-6382d44e75cc" providerId="ADAL" clId="{452A643A-1012-4932-B774-AE74FF0DFFCE}" dt="2021-05-13T01:28:50.820" v="1414" actId="1076"/>
          <ac:spMkLst>
            <pc:docMk/>
            <pc:sldMk cId="3992476093" sldId="454"/>
            <ac:spMk id="3" creationId="{196672EB-2254-4127-B8E0-676ED8F1B5DE}"/>
          </ac:spMkLst>
        </pc:spChg>
        <pc:spChg chg="add del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10" creationId="{40C8693A-B687-4F5E-B86B-B4F11D52347E}"/>
          </ac:spMkLst>
        </pc:spChg>
        <pc:spChg chg="add del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16" creationId="{E7B58214-716F-43B8-8272-85CE2B9AB0B5}"/>
          </ac:spMkLst>
        </pc:spChg>
        <pc:spChg chg="add del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18" creationId="{2A5C070E-7DB1-4147-B6A8-D14B9C40E159}"/>
          </ac:spMkLst>
        </pc:spChg>
        <pc:spChg chg="add del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20" creationId="{A31070C9-36CD-4B65-8159-324995821FB9}"/>
          </ac:spMkLst>
        </pc:spChg>
        <pc:spChg chg="add del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22" creationId="{89C35FB2-5194-4BE0-92D0-464E2B7116C7}"/>
          </ac:spMkLst>
        </pc:spChg>
        <pc:spChg chg="add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27" creationId="{3FAD17B9-9E6C-4DD1-9728-97B5E5FCCAB2}"/>
          </ac:spMkLst>
        </pc:spChg>
        <pc:spChg chg="add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29" creationId="{D7AC3F90-A588-42FF-B41D-062A8D91B9E5}"/>
          </ac:spMkLst>
        </pc:spChg>
        <pc:spChg chg="add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33" creationId="{E1AADF25-43E9-4DE0-AD82-4F6052319136}"/>
          </ac:spMkLst>
        </pc:spChg>
        <pc:spChg chg="add">
          <ac:chgData name="Sofia Aragon" userId="64d48640-1ff4-4db3-b5a4-6382d44e75cc" providerId="ADAL" clId="{452A643A-1012-4932-B774-AE74FF0DFFCE}" dt="2021-05-13T01:16:30.563" v="1058" actId="26606"/>
          <ac:spMkLst>
            <pc:docMk/>
            <pc:sldMk cId="3992476093" sldId="454"/>
            <ac:spMk id="35" creationId="{CBC2D515-EF3C-4E4E-8BC1-192B21E92713}"/>
          </ac:spMkLst>
        </pc:spChg>
        <pc:picChg chg="add mod ord">
          <ac:chgData name="Sofia Aragon" userId="64d48640-1ff4-4db3-b5a4-6382d44e75cc" providerId="ADAL" clId="{452A643A-1012-4932-B774-AE74FF0DFFCE}" dt="2021-05-13T01:28:46.590" v="1413" actId="1076"/>
          <ac:picMkLst>
            <pc:docMk/>
            <pc:sldMk cId="3992476093" sldId="454"/>
            <ac:picMk id="5" creationId="{D9D2E450-EBE6-4ABD-BB11-EE4DD4BF9396}"/>
          </ac:picMkLst>
        </pc:picChg>
        <pc:picChg chg="add del">
          <ac:chgData name="Sofia Aragon" userId="64d48640-1ff4-4db3-b5a4-6382d44e75cc" providerId="ADAL" clId="{452A643A-1012-4932-B774-AE74FF0DFFCE}" dt="2021-05-13T01:16:30.563" v="1058" actId="26606"/>
          <ac:picMkLst>
            <pc:docMk/>
            <pc:sldMk cId="3992476093" sldId="454"/>
            <ac:picMk id="12" creationId="{D51084F9-D042-49BE-9E1A-43E583B98FCC}"/>
          </ac:picMkLst>
        </pc:picChg>
        <pc:picChg chg="add del">
          <ac:chgData name="Sofia Aragon" userId="64d48640-1ff4-4db3-b5a4-6382d44e75cc" providerId="ADAL" clId="{452A643A-1012-4932-B774-AE74FF0DFFCE}" dt="2021-05-13T01:16:30.563" v="1058" actId="26606"/>
          <ac:picMkLst>
            <pc:docMk/>
            <pc:sldMk cId="3992476093" sldId="454"/>
            <ac:picMk id="14" creationId="{EE65CA45-264D-4FD3-9249-3CB04EC97E80}"/>
          </ac:picMkLst>
        </pc:picChg>
        <pc:picChg chg="add">
          <ac:chgData name="Sofia Aragon" userId="64d48640-1ff4-4db3-b5a4-6382d44e75cc" providerId="ADAL" clId="{452A643A-1012-4932-B774-AE74FF0DFFCE}" dt="2021-05-13T01:16:30.563" v="1058" actId="26606"/>
          <ac:picMkLst>
            <pc:docMk/>
            <pc:sldMk cId="3992476093" sldId="454"/>
            <ac:picMk id="31" creationId="{015AB904-4FB7-4A0D-B43E-03ACF05E1445}"/>
          </ac:picMkLst>
        </pc:picChg>
      </pc:sldChg>
      <pc:sldChg chg="addSp delSp modSp new mod setBg">
        <pc:chgData name="Sofia Aragon" userId="64d48640-1ff4-4db3-b5a4-6382d44e75cc" providerId="ADAL" clId="{452A643A-1012-4932-B774-AE74FF0DFFCE}" dt="2021-05-13T01:58:38.631" v="1450" actId="6549"/>
        <pc:sldMkLst>
          <pc:docMk/>
          <pc:sldMk cId="629630535" sldId="455"/>
        </pc:sldMkLst>
        <pc:spChg chg="mo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" creationId="{A1A48CA4-2A21-4192-BB95-2FC47589511E}"/>
          </ac:spMkLst>
        </pc:spChg>
        <pc:spChg chg="add mod ord">
          <ac:chgData name="Sofia Aragon" userId="64d48640-1ff4-4db3-b5a4-6382d44e75cc" providerId="ADAL" clId="{452A643A-1012-4932-B774-AE74FF0DFFCE}" dt="2021-05-13T01:58:38.631" v="1450" actId="6549"/>
          <ac:spMkLst>
            <pc:docMk/>
            <pc:sldMk cId="629630535" sldId="455"/>
            <ac:spMk id="4" creationId="{748D488D-3443-4AB7-80C0-5AB2B2801805}"/>
          </ac:spMkLst>
        </pc:spChg>
        <pc:spChg chg="add del">
          <ac:chgData name="Sofia Aragon" userId="64d48640-1ff4-4db3-b5a4-6382d44e75cc" providerId="ADAL" clId="{452A643A-1012-4932-B774-AE74FF0DFFCE}" dt="2021-05-13T01:25:44.059" v="1218" actId="22"/>
          <ac:spMkLst>
            <pc:docMk/>
            <pc:sldMk cId="629630535" sldId="455"/>
            <ac:spMk id="6" creationId="{ECE5F3DD-719F-4092-9405-CFCF452B9989}"/>
          </ac:spMkLst>
        </pc:spChg>
        <pc:spChg chg="add del">
          <ac:chgData name="Sofia Aragon" userId="64d48640-1ff4-4db3-b5a4-6382d44e75cc" providerId="ADAL" clId="{452A643A-1012-4932-B774-AE74FF0DFFCE}" dt="2021-05-13T01:25:47.715" v="1220" actId="22"/>
          <ac:spMkLst>
            <pc:docMk/>
            <pc:sldMk cId="629630535" sldId="455"/>
            <ac:spMk id="8" creationId="{B39F12D5-9235-4BFA-9A6B-0AE1B9139A33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19" creationId="{8DA14841-53A4-4935-BE65-C8373B8A6D06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1" creationId="{9877C2CF-B2DD-41C8-8B5E-152673376B41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3" creationId="{24923D72-7E69-464B-94C5-B2530008D094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5" creationId="{A00CCC86-7A88-4DFF-A0D0-6604606A2AEA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7" creationId="{E1F8ABFD-155B-4386-AE33-6E13057CFCF3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29" creationId="{AFAADFB1-A9D8-4319-BAC8-6B3FD36BF271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35" creationId="{3E12F873-5B9B-482F-9FB3-6355C4F3B718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37" creationId="{0F245259-4364-4D53-AC48-3E893885AD38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39" creationId="{3B9C7619-9AF0-4D6F-B2E3-21032A5C3AFE}"/>
          </ac:spMkLst>
        </pc:spChg>
        <pc:spChg chg="add">
          <ac:chgData name="Sofia Aragon" userId="64d48640-1ff4-4db3-b5a4-6382d44e75cc" providerId="ADAL" clId="{452A643A-1012-4932-B774-AE74FF0DFFCE}" dt="2021-05-13T01:26:05.939" v="1224" actId="26606"/>
          <ac:spMkLst>
            <pc:docMk/>
            <pc:sldMk cId="629630535" sldId="455"/>
            <ac:spMk id="41" creationId="{BAFBE0AC-23B1-4352-95D2-C71EB6D15029}"/>
          </ac:spMkLst>
        </pc:spChg>
        <pc:picChg chg="add mod">
          <ac:chgData name="Sofia Aragon" userId="64d48640-1ff4-4db3-b5a4-6382d44e75cc" providerId="ADAL" clId="{452A643A-1012-4932-B774-AE74FF0DFFCE}" dt="2021-05-13T01:26:05.939" v="1224" actId="26606"/>
          <ac:picMkLst>
            <pc:docMk/>
            <pc:sldMk cId="629630535" sldId="455"/>
            <ac:picMk id="10" creationId="{4F021D78-B60A-40E5-9D7D-2AF196FD5AD5}"/>
          </ac:picMkLst>
        </pc:picChg>
        <pc:picChg chg="add">
          <ac:chgData name="Sofia Aragon" userId="64d48640-1ff4-4db3-b5a4-6382d44e75cc" providerId="ADAL" clId="{452A643A-1012-4932-B774-AE74FF0DFFCE}" dt="2021-05-13T01:26:05.939" v="1224" actId="26606"/>
          <ac:picMkLst>
            <pc:docMk/>
            <pc:sldMk cId="629630535" sldId="455"/>
            <ac:picMk id="15" creationId="{2FA3880A-8D8F-466C-A4A1-F07BCDD3719C}"/>
          </ac:picMkLst>
        </pc:picChg>
        <pc:picChg chg="add">
          <ac:chgData name="Sofia Aragon" userId="64d48640-1ff4-4db3-b5a4-6382d44e75cc" providerId="ADAL" clId="{452A643A-1012-4932-B774-AE74FF0DFFCE}" dt="2021-05-13T01:26:05.939" v="1224" actId="26606"/>
          <ac:picMkLst>
            <pc:docMk/>
            <pc:sldMk cId="629630535" sldId="455"/>
            <ac:picMk id="17" creationId="{3C0A64CB-20A1-4508-B568-284EB04F78EE}"/>
          </ac:picMkLst>
        </pc:picChg>
        <pc:picChg chg="add">
          <ac:chgData name="Sofia Aragon" userId="64d48640-1ff4-4db3-b5a4-6382d44e75cc" providerId="ADAL" clId="{452A643A-1012-4932-B774-AE74FF0DFFCE}" dt="2021-05-13T01:26:05.939" v="1224" actId="26606"/>
          <ac:picMkLst>
            <pc:docMk/>
            <pc:sldMk cId="629630535" sldId="455"/>
            <ac:picMk id="31" creationId="{617C5FC5-1BC6-470E-A163-7EE80D227E61}"/>
          </ac:picMkLst>
        </pc:picChg>
        <pc:picChg chg="add">
          <ac:chgData name="Sofia Aragon" userId="64d48640-1ff4-4db3-b5a4-6382d44e75cc" providerId="ADAL" clId="{452A643A-1012-4932-B774-AE74FF0DFFCE}" dt="2021-05-13T01:26:05.939" v="1224" actId="26606"/>
          <ac:picMkLst>
            <pc:docMk/>
            <pc:sldMk cId="629630535" sldId="455"/>
            <ac:picMk id="33" creationId="{48316889-BCD7-49B5-89BD-4FC1D29FEF45}"/>
          </ac:picMkLst>
        </pc:picChg>
      </pc:sldChg>
      <pc:sldChg chg="addSp new del mod">
        <pc:chgData name="Sofia Aragon" userId="64d48640-1ff4-4db3-b5a4-6382d44e75cc" providerId="ADAL" clId="{452A643A-1012-4932-B774-AE74FF0DFFCE}" dt="2021-05-13T01:22:40.388" v="1107" actId="47"/>
        <pc:sldMkLst>
          <pc:docMk/>
          <pc:sldMk cId="2504477420" sldId="455"/>
        </pc:sldMkLst>
        <pc:spChg chg="add">
          <ac:chgData name="Sofia Aragon" userId="64d48640-1ff4-4db3-b5a4-6382d44e75cc" providerId="ADAL" clId="{452A643A-1012-4932-B774-AE74FF0DFFCE}" dt="2021-05-13T01:22:25.494" v="1106" actId="22"/>
          <ac:spMkLst>
            <pc:docMk/>
            <pc:sldMk cId="2504477420" sldId="455"/>
            <ac:spMk id="3" creationId="{BF9EBD81-A2A2-4665-859C-8379C597853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286E0-3BA6-42BE-B5DF-F1750D2264E5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34546-5EE4-44EC-91EC-6261235D7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847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apidata.com/blog/where-can-aapi-voters-have-the-most-impact-in-november-2020/?fbclid=IwAR0-TyHLQ_4VxbQGkshMLiNB1_9FMA63OW42evcun5a_4_Usu1JLTKUWutA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kingcounty.gov/elected/executive/equity-social-justice/Coalition-Against-Hate-And-Bias/Coalition-Partners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AAPI Against Hate Coalition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34546-5EE4-44EC-91EC-6261235D7A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97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916">
              <a:defRPr/>
            </a:pPr>
            <a:r>
              <a:rPr lang="en-US" b="1" dirty="0"/>
              <a:t>Sofia</a:t>
            </a:r>
          </a:p>
          <a:p>
            <a:pPr defTabSz="924916">
              <a:defRPr/>
            </a:pPr>
            <a:endParaRPr lang="en-US" b="1" dirty="0"/>
          </a:p>
          <a:p>
            <a:pPr defTabSz="924916">
              <a:defRPr/>
            </a:pPr>
            <a:r>
              <a:rPr lang="en-US" b="1" dirty="0"/>
              <a:t>A view of the future through kindergarten demographics</a:t>
            </a:r>
            <a:endParaRPr lang="en-US" dirty="0"/>
          </a:p>
          <a:p>
            <a:pPr defTabSz="924916">
              <a:defRPr/>
            </a:pPr>
            <a:r>
              <a:rPr lang="en-US" dirty="0"/>
              <a:t>Statewide numbers for 2017-2018 provided by the Office of Superintendent of Public Instruction </a:t>
            </a:r>
          </a:p>
          <a:p>
            <a:r>
              <a:rPr lang="en-US" dirty="0"/>
              <a:t>Kindergarten students:  56% identify with an ethnic minority</a:t>
            </a:r>
          </a:p>
          <a:p>
            <a:r>
              <a:rPr lang="en-US" dirty="0"/>
              <a:t>-This is why we need nurses who more closely mirror the WA population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6D13D-C8D7-4581-B66D-673CE77CD5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93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https://burienwa.gov/news_events/city_newsroom/news_announcements/denouncing_anti_asian_hate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34546-5EE4-44EC-91EC-6261235D7A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952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 can AAPI voters have the most impact in November 2020 elections</a:t>
            </a:r>
          </a:p>
          <a:p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http://aapidata.com/blog/where-can-aapi-voters-have-the-most-impact-in-november-2020/?fbclid=IwAR0-TyHLQ_4VxbQGkshMLiNB1_9FMA63OW42evcun5a_4_Usu1JLTKUWutA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34546-5EE4-44EC-91EC-6261235D7A4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46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 of the Coalition Against Hate and Bias.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https://kingcounty.gov/elected/executive/equity-social-justice/Coalition-Against-Hate-And-Bias/Coalition-Partners.aspx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34546-5EE4-44EC-91EC-6261235D7A4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3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kingcounty.gov/elected/executive/equity-social-justice/Coalition-Against-Hate-And-Bias/Coalition-Partners.asp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isc-seattle.org/report-an-incident-of-hate-or-bias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ofiaA@burienwa.gov" TargetMode="External"/><Relationship Id="rId5" Type="http://schemas.openxmlformats.org/officeDocument/2006/relationships/image" Target="../media/image17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3" name="Rectangle 100">
            <a:extLst>
              <a:ext uri="{FF2B5EF4-FFF2-40B4-BE49-F238E27FC236}">
                <a16:creationId xmlns:a16="http://schemas.microsoft.com/office/drawing/2014/main" id="{62C9A412-6D33-4176-9157-E3B99D3AC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4" name="Picture 102">
            <a:extLst>
              <a:ext uri="{FF2B5EF4-FFF2-40B4-BE49-F238E27FC236}">
                <a16:creationId xmlns:a16="http://schemas.microsoft.com/office/drawing/2014/main" id="{4B943304-F883-42A9-840F-CC318A256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25" name="Picture 104">
            <a:extLst>
              <a:ext uri="{FF2B5EF4-FFF2-40B4-BE49-F238E27FC236}">
                <a16:creationId xmlns:a16="http://schemas.microsoft.com/office/drawing/2014/main" id="{1AAFC6A7-C24E-4A7C-9566-DB74CCFEF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26" name="Rectangle 106">
            <a:extLst>
              <a:ext uri="{FF2B5EF4-FFF2-40B4-BE49-F238E27FC236}">
                <a16:creationId xmlns:a16="http://schemas.microsoft.com/office/drawing/2014/main" id="{F2A188AC-153B-4A00-B5A5-794810FA0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08">
            <a:extLst>
              <a:ext uri="{FF2B5EF4-FFF2-40B4-BE49-F238E27FC236}">
                <a16:creationId xmlns:a16="http://schemas.microsoft.com/office/drawing/2014/main" id="{C61FC670-9D36-4874-9280-16FEDEA4C6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10">
            <a:extLst>
              <a:ext uri="{FF2B5EF4-FFF2-40B4-BE49-F238E27FC236}">
                <a16:creationId xmlns:a16="http://schemas.microsoft.com/office/drawing/2014/main" id="{236FD2F9-5FC0-4B1C-A95A-266B3379CB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76FE60-3E22-4005-9B4A-E9B88A530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9042" y="618837"/>
            <a:ext cx="8608037" cy="1077229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34</a:t>
            </a:r>
            <a:r>
              <a:rPr lang="en-US" sz="3600" baseline="30000" dirty="0"/>
              <a:t>th</a:t>
            </a:r>
            <a:r>
              <a:rPr lang="en-US" sz="3600" dirty="0"/>
              <a:t> District Democrats</a:t>
            </a:r>
            <a:br>
              <a:rPr lang="en-US" sz="3600" dirty="0"/>
            </a:br>
            <a:r>
              <a:rPr lang="en-US" sz="3600" dirty="0"/>
              <a:t>Update on AAPI Against Hate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7" name="Picture 6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6681D284-0347-4022-8962-2D6A59DE2D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96" b="4"/>
          <a:stretch/>
        </p:blipFill>
        <p:spPr>
          <a:xfrm>
            <a:off x="1926216" y="2314903"/>
            <a:ext cx="4454381" cy="3364051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45707-76A9-49D5-A1AC-56E5EDC9D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1812" y="2172885"/>
            <a:ext cx="4268146" cy="39978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Sofia Aragon</a:t>
            </a:r>
          </a:p>
          <a:p>
            <a:pPr marL="0" indent="0" algn="ctr">
              <a:buNone/>
            </a:pPr>
            <a:r>
              <a:rPr lang="en-US" sz="2400" dirty="0"/>
              <a:t>Councilmember </a:t>
            </a:r>
          </a:p>
          <a:p>
            <a:pPr marL="0" indent="0" algn="ctr">
              <a:buNone/>
            </a:pPr>
            <a:r>
              <a:rPr lang="en-US" sz="2400" dirty="0"/>
              <a:t>City of Burien</a:t>
            </a:r>
          </a:p>
          <a:p>
            <a:pPr marL="0" indent="0" algn="ctr">
              <a:buNone/>
            </a:pPr>
            <a:r>
              <a:rPr lang="en-US" sz="2400" dirty="0"/>
              <a:t>May 12, 2021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129" name="Rectangle 112">
            <a:extLst>
              <a:ext uri="{FF2B5EF4-FFF2-40B4-BE49-F238E27FC236}">
                <a16:creationId xmlns:a16="http://schemas.microsoft.com/office/drawing/2014/main" id="{8C547AF4-DD54-40F6-9F0C-1D4C014EB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462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C4E4C229-6042-4D06-9D7A-A82B5E29FB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46" y="438080"/>
            <a:ext cx="4699107" cy="5986123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B0B254B2-4751-4855-973E-D4164F3CC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286" y="384492"/>
            <a:ext cx="4676607" cy="609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94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3ED32-458F-4DD1-813B-23D816B4E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604" y="100690"/>
            <a:ext cx="7958331" cy="1077229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Chinese Information Services Center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Hate Crimes data bank</a:t>
            </a:r>
            <a:b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32E1F01-9AD6-4845-B08A-A4FFD50BF5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10625" y="1177919"/>
            <a:ext cx="920561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tarted collecting the data in mid-2020 and it covers King County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Regarding reporting hate crimes, if someone is in immediate danger, they should contact 911.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ClrTx/>
              <a:buSzTx/>
              <a:buNone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 of the Coalition Against Hate and Bias: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https://kingcounty.gov/elected/executive/equity-social-justice/Coalition-Against-Hate-And-Bias/Coalition-Partners.aspx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>
              <a:lnSpc>
                <a:spcPct val="100000"/>
              </a:lnSpc>
              <a:buClrTx/>
              <a:buSzTx/>
            </a:pPr>
            <a:r>
              <a:rPr lang="en-US" altLang="en-US" dirty="0"/>
              <a:t>Includes a list of other non-profits who are collecting hate crimes information for other communities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contact CISC: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https://cisc-seattle.org/report-an-incident-of-hate-or-bias/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Cantonese-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Arial" panose="020B0604020202020204" pitchFamily="34" charset="0"/>
              </a:rPr>
              <a:t>粵語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/English: (425) 240-5825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Mandarin-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effectLst/>
                <a:latin typeface="MS Gothic" panose="020B0609070205080204" pitchFamily="49" charset="-128"/>
                <a:ea typeface="MS Gothic" panose="020B0609070205080204" pitchFamily="49" charset="-128"/>
                <a:cs typeface="Arial" panose="020B0604020202020204" pitchFamily="34" charset="0"/>
              </a:rPr>
              <a:t>普通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Arial" panose="020B0604020202020204" pitchFamily="34" charset="0"/>
              </a:rPr>
              <a:t>话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/English: (206) 393-2110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Russian/English: (425) 326-9497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Spanish-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Español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/English: (425) 598-5436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Vietnamese/English: (206) 235-4372</a:t>
            </a:r>
            <a:endParaRPr kumimoji="0" lang="en-US" altLang="en-US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787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FAD17B9-9E6C-4DD1-9728-97B5E5FCC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D7AC3F90-A588-42FF-B41D-062A8D91B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people holding signs&#10;&#10;Description automatically generated with medium confidence">
            <a:extLst>
              <a:ext uri="{FF2B5EF4-FFF2-40B4-BE49-F238E27FC236}">
                <a16:creationId xmlns:a16="http://schemas.microsoft.com/office/drawing/2014/main" id="{D9D2E450-EBE6-4ABD-BB11-EE4DD4BF93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25000"/>
          </a:blip>
          <a:srcRect t="15830" r="-1" b="9167"/>
          <a:stretch/>
        </p:blipFill>
        <p:spPr>
          <a:xfrm>
            <a:off x="153" y="10"/>
            <a:ext cx="12191695" cy="685799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15AB904-4FB7-4A0D-B43E-03ACF05E1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" y="0"/>
            <a:ext cx="1218986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B4DABA-027E-4A57-9763-4659675DC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Support State Legislation to Strengthen Laws Against Hate Crimes </a:t>
            </a:r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1AADF25-43E9-4DE0-AD82-4F6052319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C2D515-EF3C-4E4E-8BC1-192B21E92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672EB-2254-4127-B8E0-676ED8F1B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4949" y="2259711"/>
            <a:ext cx="8458474" cy="4221144"/>
          </a:xfrm>
        </p:spPr>
        <p:txBody>
          <a:bodyPr>
            <a:normAutofit lnSpcReduction="10000"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Coalition led since 2019 by the Latino Civic Alliance and Jewish Federation of Seattle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Between 2012-2017, less than 10% of reported hate crimes resulted in hate crime convictions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House Bill 1071 Holding Hate Crime Offenders Accountable and Increasing Trust in the Justice System Through Diversifying Prosecutorial Tools (2021) Valdez, Fitzgibbon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476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FA3880A-8D8F-466C-A4A1-F07BCDD37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C0A64CB-20A1-4508-B568-284EB04F7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DA14841-53A4-4935-BE65-C8373B8A6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77C2CF-B2DD-41C8-8B5E-152673376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923D72-7E69-464B-94C5-B2530008D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0CCC86-7A88-4DFF-A0D0-6604606A2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F8ABFD-155B-4386-AE33-6E13057CF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AFAADFB1-A9D8-4319-BAC8-6B3FD36BF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17C5FC5-1BC6-470E-A163-7EE80D227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8316889-BCD7-49B5-89BD-4FC1D29F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3E12F873-5B9B-482F-9FB3-6355C4F3B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245259-4364-4D53-AC48-3E893885A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A48CA4-2A21-4192-BB95-2FC475895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475" y="808056"/>
            <a:ext cx="4203364" cy="10772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100"/>
              <a:t>Thank You! For the Resolution to Act Now on Anti-Asian Violence</a:t>
            </a:r>
          </a:p>
        </p:txBody>
      </p:sp>
      <p:pic>
        <p:nvPicPr>
          <p:cNvPr id="10" name="Picture 9" descr="A person wearing a colorful headdress&#10;&#10;Description automatically generated with low confidence">
            <a:extLst>
              <a:ext uri="{FF2B5EF4-FFF2-40B4-BE49-F238E27FC236}">
                <a16:creationId xmlns:a16="http://schemas.microsoft.com/office/drawing/2014/main" id="{4F021D78-B60A-40E5-9D7D-2AF196FD5A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828"/>
          <a:stretch/>
        </p:blipFill>
        <p:spPr>
          <a:xfrm>
            <a:off x="1005401" y="227"/>
            <a:ext cx="4424045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B9C7619-9AF0-4D6F-B2E3-21032A5C3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8D488D-3443-4AB7-80C0-5AB2B2801805}"/>
              </a:ext>
            </a:extLst>
          </p:cNvPr>
          <p:cNvSpPr txBox="1"/>
          <p:nvPr/>
        </p:nvSpPr>
        <p:spPr>
          <a:xfrm>
            <a:off x="6369474" y="2052116"/>
            <a:ext cx="4203365" cy="39978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110000"/>
              </a:lnSpc>
              <a:spcAft>
                <a:spcPts val="600"/>
              </a:spcAft>
              <a:buClr>
                <a:schemeClr val="accent6"/>
              </a:buClr>
              <a:buSzPct val="90000"/>
            </a:pPr>
            <a:r>
              <a:rPr lang="en-US" sz="1500" b="0" i="0" dirty="0"/>
              <a:t>This means a lot to AAPI Against Hate as a movement. </a:t>
            </a:r>
          </a:p>
          <a:p>
            <a:pPr defTabSz="914400">
              <a:lnSpc>
                <a:spcPct val="110000"/>
              </a:lnSpc>
              <a:spcAft>
                <a:spcPts val="600"/>
              </a:spcAft>
              <a:buClr>
                <a:schemeClr val="accent6"/>
              </a:buClr>
              <a:buSzPct val="90000"/>
            </a:pPr>
            <a:r>
              <a:rPr lang="en-US" sz="1500" b="0" i="0" dirty="0"/>
              <a:t>We held over 60 rallies since March 13th to raise awareness of the hate and violence that is against our Asian American and Pacific Island Communities. </a:t>
            </a:r>
          </a:p>
          <a:p>
            <a:pPr defTabSz="914400">
              <a:lnSpc>
                <a:spcPct val="110000"/>
              </a:lnSpc>
              <a:spcAft>
                <a:spcPts val="600"/>
              </a:spcAft>
              <a:buClr>
                <a:schemeClr val="accent6"/>
              </a:buClr>
              <a:buSzPct val="90000"/>
            </a:pPr>
            <a:r>
              <a:rPr lang="en-US" sz="1500" b="0" i="0" dirty="0"/>
              <a:t>Thank you to King County Executive Dow Constantine who pledged $5million for anti-hate work, education and ethnic media.</a:t>
            </a:r>
          </a:p>
          <a:p>
            <a:pPr defTabSz="914400">
              <a:lnSpc>
                <a:spcPct val="110000"/>
              </a:lnSpc>
              <a:spcAft>
                <a:spcPts val="600"/>
              </a:spcAft>
              <a:buClr>
                <a:schemeClr val="accent6"/>
              </a:buClr>
              <a:buSzPct val="90000"/>
            </a:pPr>
            <a:r>
              <a:rPr lang="en-US" sz="1500" dirty="0"/>
              <a:t>Please join us </a:t>
            </a:r>
            <a:r>
              <a:rPr lang="en-US" sz="1500" b="0" i="0" dirty="0"/>
              <a:t>to make sure we continue to believe survivors. We want to hold elected officials and leaders accountable to co-create communities based solutions with us.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AFBE0AC-23B1-4352-95D2-C71EB6D15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630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4961F17-D0E4-4576-8697-C062B28F3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F1AEC-0327-4A10-AED3-E227ACAEB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39742D-6F41-4E7D-9C32-1D9825B40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F3ADA23-8B3C-4029-923E-81303CBEA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EAE543-FFF6-43C7-AD71-A9856C6E7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88138-CD92-40A7-9EF2-68A2DFDE8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0180" y="805338"/>
            <a:ext cx="3024722" cy="1249344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Questions?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1F3E49-9DD6-4331-AF0B-DC795D1E51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403" r="381"/>
          <a:stretch/>
        </p:blipFill>
        <p:spPr>
          <a:xfrm>
            <a:off x="1005401" y="227"/>
            <a:ext cx="5569814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D7E355E-8304-4C50-B384-7DAC68D87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022A3-76AD-40F2-BAAC-FEC477FC4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4522" y="2057400"/>
            <a:ext cx="3268317" cy="38496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Sofia Aragon</a:t>
            </a:r>
          </a:p>
          <a:p>
            <a:pPr marL="0" indent="0">
              <a:buNone/>
            </a:pPr>
            <a:r>
              <a:rPr lang="en-US" sz="2400" dirty="0"/>
              <a:t>Burien City Councilmember</a:t>
            </a:r>
          </a:p>
          <a:p>
            <a:pPr marL="0" indent="0">
              <a:buNone/>
            </a:pPr>
            <a:r>
              <a:rPr lang="en-US" sz="2400" dirty="0">
                <a:hlinkClick r:id="rId6"/>
              </a:rPr>
              <a:t>SofiaA@burienwa.gov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(206) 586 - 2173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78E784-3C81-4963-ACD9-58EF41CE8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84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38D19-4A80-4708-A8A1-13833E89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Social Determinants of Health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CA61F-FA27-4571-BDDD-716817FB8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1432" y="2000357"/>
            <a:ext cx="8319971" cy="3997828"/>
          </a:xfrm>
        </p:spPr>
        <p:txBody>
          <a:bodyPr/>
          <a:lstStyle/>
          <a:p>
            <a:r>
              <a:rPr lang="en-US" sz="2800" dirty="0"/>
              <a:t>SDOH are the circumstances in which individuals are born and the conditions where they grow, learn and live that impact their well-being and health outcomes </a:t>
            </a:r>
          </a:p>
          <a:p>
            <a:r>
              <a:rPr lang="en-US" sz="2800" dirty="0"/>
              <a:t>The World Health Organization also identifies these social determinants as contributing factors that influence health inequities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40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926BDB-98EF-43B0-A66B-1A6EF8FB2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22A754-56A5-43DA-ADE3-C2704FABA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" y="0"/>
            <a:ext cx="12189867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FADDEF-2C10-4B0B-868E-6A655B67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9AB3E"/>
            </a:solidFill>
            <a:miter lim="800000"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A9845F3-7BDE-4F12-BBD6-2642C2276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984" y="643467"/>
            <a:ext cx="500003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0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CD25570-FAC5-48C9-9065-226F3CBDDF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19"/>
          <a:stretch/>
        </p:blipFill>
        <p:spPr>
          <a:xfrm>
            <a:off x="1006713" y="10"/>
            <a:ext cx="1050235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93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A6407F1-0B1F-4840-B973-D7BCF0375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009" y="1875830"/>
            <a:ext cx="2544413" cy="16662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B32BD-8D18-4E01-A49B-D71A2580F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5700" y="6972300"/>
            <a:ext cx="6725570" cy="356796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56% of 2017-2018 WA kindergarten students</a:t>
            </a:r>
          </a:p>
          <a:p>
            <a:pPr marL="0" indent="0" algn="ctr">
              <a:buNone/>
            </a:pPr>
            <a:r>
              <a:rPr lang="en-US" dirty="0"/>
              <a:t>identify with an ethnic minority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CB3D27-6096-4F07-B909-1613A1DD4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32" t="8518" r="33335" b="8483"/>
          <a:stretch/>
        </p:blipFill>
        <p:spPr>
          <a:xfrm>
            <a:off x="2265864" y="1600200"/>
            <a:ext cx="3969896" cy="33195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6F205A-BCD9-445F-A017-59B124DE91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097" t="6501" r="32287" b="86885"/>
          <a:stretch/>
        </p:blipFill>
        <p:spPr>
          <a:xfrm>
            <a:off x="2286000" y="704510"/>
            <a:ext cx="3969896" cy="4147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D7BB088-444D-4272-AB42-CBBAF6F0F0FC}"/>
              </a:ext>
            </a:extLst>
          </p:cNvPr>
          <p:cNvSpPr txBox="1"/>
          <p:nvPr/>
        </p:nvSpPr>
        <p:spPr>
          <a:xfrm>
            <a:off x="7659797" y="1945174"/>
            <a:ext cx="1943100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C000"/>
                </a:solidFill>
              </a:rPr>
              <a:t>56% </a:t>
            </a:r>
          </a:p>
          <a:p>
            <a:pPr algn="ctr"/>
            <a:r>
              <a:rPr lang="en-US" sz="1425" dirty="0">
                <a:solidFill>
                  <a:srgbClr val="FFC000"/>
                </a:solidFill>
              </a:rPr>
              <a:t>of WA kindergarten students identify with an ethnic minority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DB7668-02AE-47E5-8378-270E379BDBA4}"/>
              </a:ext>
            </a:extLst>
          </p:cNvPr>
          <p:cNvSpPr txBox="1"/>
          <p:nvPr/>
        </p:nvSpPr>
        <p:spPr>
          <a:xfrm>
            <a:off x="7292071" y="3950280"/>
            <a:ext cx="31291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/>
              <a:t>(2017-2018, Office of Superintendent </a:t>
            </a:r>
          </a:p>
          <a:p>
            <a:r>
              <a:rPr lang="en-US" sz="1050" i="1" dirty="0"/>
              <a:t>of Public Instruction) </a:t>
            </a:r>
          </a:p>
        </p:txBody>
      </p:sp>
    </p:spTree>
    <p:extLst>
      <p:ext uri="{BB962C8B-B14F-4D97-AF65-F5344CB8AC3E}">
        <p14:creationId xmlns:p14="http://schemas.microsoft.com/office/powerpoint/2010/main" val="2604234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FCE68-DE77-49EE-AB3C-AF7CD1CD3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4887" y="462999"/>
            <a:ext cx="7958331" cy="1077229"/>
          </a:xfrm>
        </p:spPr>
        <p:txBody>
          <a:bodyPr/>
          <a:lstStyle/>
          <a:p>
            <a:r>
              <a:rPr lang="en-US" dirty="0"/>
              <a:t>Asian Pacific Islander Communities in Burien and Seattle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26C50-F2CE-4068-95F4-2E489078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Largest Community of Color in Seattle (15%)</a:t>
            </a:r>
          </a:p>
          <a:p>
            <a:r>
              <a:rPr lang="en-US" dirty="0"/>
              <a:t>Second largest community of color in Burien (12%)</a:t>
            </a:r>
          </a:p>
          <a:p>
            <a:r>
              <a:rPr lang="en-US" dirty="0"/>
              <a:t>25% of Burien residents born in another country vs 18% in Seattle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07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>
            <a:extLst>
              <a:ext uri="{FF2B5EF4-FFF2-40B4-BE49-F238E27FC236}">
                <a16:creationId xmlns:a16="http://schemas.microsoft.com/office/drawing/2014/main" id="{71E1850B-81EE-4905-9A6F-BDF593EC7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CDB2E17-A21D-4597-B7E2-B10D4A525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547" y="185630"/>
            <a:ext cx="9514063" cy="6350637"/>
          </a:xfrm>
          <a:prstGeom prst="rect">
            <a:avLst/>
          </a:prstGeom>
        </p:spPr>
      </p:pic>
      <p:sp>
        <p:nvSpPr>
          <p:cNvPr id="11" name="Rectangle 9">
            <a:extLst>
              <a:ext uri="{FF2B5EF4-FFF2-40B4-BE49-F238E27FC236}">
                <a16:creationId xmlns:a16="http://schemas.microsoft.com/office/drawing/2014/main" id="{FA250539-5364-4CFC-82C6-D791BC0C8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980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BE383-22BC-4B0B-B507-C860E6A9B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89" y="491753"/>
            <a:ext cx="8942621" cy="1077229"/>
          </a:xfrm>
        </p:spPr>
        <p:txBody>
          <a:bodyPr/>
          <a:lstStyle/>
          <a:p>
            <a:r>
              <a:rPr lang="en-US" dirty="0"/>
              <a:t>Asian Pacific Islanders in Washington Politics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C8403-5E4D-4864-AA3A-79DEC3404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6665" y="1679276"/>
            <a:ext cx="8850607" cy="4865250"/>
          </a:xfrm>
        </p:spPr>
        <p:txBody>
          <a:bodyPr>
            <a:normAutofit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Governor Gary Locke: first Chinese American Governor in US History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1992, Velma 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Veloria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became the first Filipina in the continental United States to be elected to a WA State House of Representatives for South Seattle’s 11th District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Martha Choe was a two-term member of the Seattle City Council and the first Korean American elected to serve in a public office in the United States.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1992 Arun 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Jhaveri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 Asian Indian, was voted as the 1</a:t>
            </a:r>
            <a:r>
              <a:rPr lang="en-US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Mayor of Burien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Sen. Joe Nguyen: first person of color from the 34</a:t>
            </a:r>
            <a:r>
              <a:rPr lang="en-US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be elected to the WA State Senate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442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A926BDB-98EF-43B0-A66B-1A6EF8FB2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A722A754-56A5-43DA-ADE3-C2704FABA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  <a:solidFill>
            <a:srgbClr val="3D575D"/>
          </a:solidFill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FADDEF-2C10-4B0B-868E-6A655B67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0CD1FF"/>
            </a:solidFill>
            <a:miter lim="800000"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FA9E75C-DA8A-4869-8BA2-DDA756B5EA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69" r="1" b="1097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50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3618</TotalTime>
  <Words>706</Words>
  <Application>Microsoft Office PowerPoint</Application>
  <PresentationFormat>Widescreen</PresentationFormat>
  <Paragraphs>75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Microsoft JhengHei</vt:lpstr>
      <vt:lpstr>MS Gothic</vt:lpstr>
      <vt:lpstr>Arial</vt:lpstr>
      <vt:lpstr>Calibri</vt:lpstr>
      <vt:lpstr>MS Shell Dlg 2</vt:lpstr>
      <vt:lpstr>Symbol</vt:lpstr>
      <vt:lpstr>Wingdings</vt:lpstr>
      <vt:lpstr>Wingdings 3</vt:lpstr>
      <vt:lpstr>Madison</vt:lpstr>
      <vt:lpstr>34th District Democrats Update on AAPI Against Hate </vt:lpstr>
      <vt:lpstr>Social Determinants of Health</vt:lpstr>
      <vt:lpstr>PowerPoint Presentation</vt:lpstr>
      <vt:lpstr>PowerPoint Presentation</vt:lpstr>
      <vt:lpstr>PowerPoint Presentation</vt:lpstr>
      <vt:lpstr>Asian Pacific Islander Communities in Burien and Seattle</vt:lpstr>
      <vt:lpstr>PowerPoint Presentation</vt:lpstr>
      <vt:lpstr>Asian Pacific Islanders in Washington Politics</vt:lpstr>
      <vt:lpstr>PowerPoint Presentation</vt:lpstr>
      <vt:lpstr>PowerPoint Presentation</vt:lpstr>
      <vt:lpstr>Chinese Information Services Center  Hate Crimes data bank </vt:lpstr>
      <vt:lpstr>Support State Legislation to Strengthen Laws Against Hate Crimes </vt:lpstr>
      <vt:lpstr>Thank You! For the Resolution to Act Now on Anti-Asian Violence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Day 2021</dc:title>
  <dc:creator>Sofia Aragon</dc:creator>
  <cp:lastModifiedBy>Sofia Aragon</cp:lastModifiedBy>
  <cp:revision>8</cp:revision>
  <dcterms:created xsi:type="dcterms:W3CDTF">2021-04-09T21:09:36Z</dcterms:created>
  <dcterms:modified xsi:type="dcterms:W3CDTF">2021-05-13T02:04:03Z</dcterms:modified>
</cp:coreProperties>
</file>